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6" r:id="rId1"/>
  </p:sldMasterIdLst>
  <p:notesMasterIdLst>
    <p:notesMasterId r:id="rId15"/>
  </p:notesMasterIdLst>
  <p:sldIdLst>
    <p:sldId id="575" r:id="rId2"/>
    <p:sldId id="576" r:id="rId3"/>
    <p:sldId id="577" r:id="rId4"/>
    <p:sldId id="578" r:id="rId5"/>
    <p:sldId id="579" r:id="rId6"/>
    <p:sldId id="560" r:id="rId7"/>
    <p:sldId id="511" r:id="rId8"/>
    <p:sldId id="569" r:id="rId9"/>
    <p:sldId id="570" r:id="rId10"/>
    <p:sldId id="572" r:id="rId11"/>
    <p:sldId id="573" r:id="rId12"/>
    <p:sldId id="574" r:id="rId13"/>
    <p:sldId id="580" r:id="rId14"/>
  </p:sldIdLst>
  <p:sldSz cx="12188825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4B95"/>
    <a:srgbClr val="0F8787"/>
    <a:srgbClr val="CCA5CF"/>
    <a:srgbClr val="0AA4A0"/>
    <a:srgbClr val="0AA3C2"/>
    <a:srgbClr val="065E70"/>
    <a:srgbClr val="066578"/>
    <a:srgbClr val="087B92"/>
    <a:srgbClr val="1E6590"/>
    <a:srgbClr val="155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801D8-F454-4F24-A392-4730610390CC}" v="233" dt="2019-11-21T14:43:56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425" autoAdjust="0"/>
  </p:normalViewPr>
  <p:slideViewPr>
    <p:cSldViewPr>
      <p:cViewPr varScale="1">
        <p:scale>
          <a:sx n="72" d="100"/>
          <a:sy n="72" d="100"/>
        </p:scale>
        <p:origin x="636" y="5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Saldarriaga Ortiz" userId="128bfaa0-eb94-4263-89e1-6ccac1428116" providerId="ADAL" clId="{62A801D8-F454-4F24-A392-4730610390CC}"/>
    <pc:docChg chg="undo custSel addSld delSld modSld sldOrd delMainMaster">
      <pc:chgData name="Maria Saldarriaga Ortiz" userId="128bfaa0-eb94-4263-89e1-6ccac1428116" providerId="ADAL" clId="{62A801D8-F454-4F24-A392-4730610390CC}" dt="2019-11-21T14:43:59.443" v="2061" actId="13926"/>
      <pc:docMkLst>
        <pc:docMk/>
      </pc:docMkLst>
      <pc:sldChg chg="modSp del">
        <pc:chgData name="Maria Saldarriaga Ortiz" userId="128bfaa0-eb94-4263-89e1-6ccac1428116" providerId="ADAL" clId="{62A801D8-F454-4F24-A392-4730610390CC}" dt="2019-11-20T19:45:08.923" v="1085" actId="2696"/>
        <pc:sldMkLst>
          <pc:docMk/>
          <pc:sldMk cId="343187026" sldId="269"/>
        </pc:sldMkLst>
        <pc:spChg chg="mod">
          <ac:chgData name="Maria Saldarriaga Ortiz" userId="128bfaa0-eb94-4263-89e1-6ccac1428116" providerId="ADAL" clId="{62A801D8-F454-4F24-A392-4730610390CC}" dt="2019-11-20T18:53:49.821" v="119" actId="207"/>
          <ac:spMkLst>
            <pc:docMk/>
            <pc:sldMk cId="343187026" sldId="269"/>
            <ac:spMk id="67" creationId="{D718BBA4-BBF3-4421-85E1-C232F5A60E77}"/>
          </ac:spMkLst>
        </pc:spChg>
        <pc:spChg chg="mod">
          <ac:chgData name="Maria Saldarriaga Ortiz" userId="128bfaa0-eb94-4263-89e1-6ccac1428116" providerId="ADAL" clId="{62A801D8-F454-4F24-A392-4730610390CC}" dt="2019-11-20T18:53:49.821" v="119" actId="207"/>
          <ac:spMkLst>
            <pc:docMk/>
            <pc:sldMk cId="343187026" sldId="269"/>
            <ac:spMk id="68" creationId="{4C6A9EE3-FBD7-4B3A-ADCE-B7624642511A}"/>
          </ac:spMkLst>
        </pc:spChg>
        <pc:spChg chg="mod">
          <ac:chgData name="Maria Saldarriaga Ortiz" userId="128bfaa0-eb94-4263-89e1-6ccac1428116" providerId="ADAL" clId="{62A801D8-F454-4F24-A392-4730610390CC}" dt="2019-11-20T18:53:49.821" v="119" actId="207"/>
          <ac:spMkLst>
            <pc:docMk/>
            <pc:sldMk cId="343187026" sldId="269"/>
            <ac:spMk id="71" creationId="{1CEE6F32-7D92-401E-BDF0-67B69CA46852}"/>
          </ac:spMkLst>
        </pc:spChg>
        <pc:spChg chg="mod">
          <ac:chgData name="Maria Saldarriaga Ortiz" userId="128bfaa0-eb94-4263-89e1-6ccac1428116" providerId="ADAL" clId="{62A801D8-F454-4F24-A392-4730610390CC}" dt="2019-11-20T18:53:49.821" v="119" actId="207"/>
          <ac:spMkLst>
            <pc:docMk/>
            <pc:sldMk cId="343187026" sldId="269"/>
            <ac:spMk id="99" creationId="{743D57FB-C9DC-42B7-8099-5E945ADCEF11}"/>
          </ac:spMkLst>
        </pc:spChg>
        <pc:spChg chg="mod">
          <ac:chgData name="Maria Saldarriaga Ortiz" userId="128bfaa0-eb94-4263-89e1-6ccac1428116" providerId="ADAL" clId="{62A801D8-F454-4F24-A392-4730610390CC}" dt="2019-11-20T18:53:49.821" v="119" actId="207"/>
          <ac:spMkLst>
            <pc:docMk/>
            <pc:sldMk cId="343187026" sldId="269"/>
            <ac:spMk id="100" creationId="{11C5ED07-00FF-4680-8B8B-8673EFC597D6}"/>
          </ac:spMkLst>
        </pc:spChg>
        <pc:spChg chg="mod">
          <ac:chgData name="Maria Saldarriaga Ortiz" userId="128bfaa0-eb94-4263-89e1-6ccac1428116" providerId="ADAL" clId="{62A801D8-F454-4F24-A392-4730610390CC}" dt="2019-11-20T18:53:49.821" v="119" actId="207"/>
          <ac:spMkLst>
            <pc:docMk/>
            <pc:sldMk cId="343187026" sldId="269"/>
            <ac:spMk id="101" creationId="{EE060040-AE2B-4EF5-BD0A-331BE1C4FAE7}"/>
          </ac:spMkLst>
        </pc:spChg>
        <pc:grpChg chg="mod">
          <ac:chgData name="Maria Saldarriaga Ortiz" userId="128bfaa0-eb94-4263-89e1-6ccac1428116" providerId="ADAL" clId="{62A801D8-F454-4F24-A392-4730610390CC}" dt="2019-11-20T18:53:49.821" v="119" actId="207"/>
          <ac:grpSpMkLst>
            <pc:docMk/>
            <pc:sldMk cId="343187026" sldId="269"/>
            <ac:grpSpMk id="74" creationId="{00000000-0000-0000-0000-000000000000}"/>
          </ac:grpSpMkLst>
        </pc:grpChg>
        <pc:grpChg chg="mod">
          <ac:chgData name="Maria Saldarriaga Ortiz" userId="128bfaa0-eb94-4263-89e1-6ccac1428116" providerId="ADAL" clId="{62A801D8-F454-4F24-A392-4730610390CC}" dt="2019-11-20T18:53:49.821" v="119" actId="207"/>
          <ac:grpSpMkLst>
            <pc:docMk/>
            <pc:sldMk cId="343187026" sldId="269"/>
            <ac:grpSpMk id="77" creationId="{00000000-0000-0000-0000-000000000000}"/>
          </ac:grpSpMkLst>
        </pc:grpChg>
        <pc:grpChg chg="mod">
          <ac:chgData name="Maria Saldarriaga Ortiz" userId="128bfaa0-eb94-4263-89e1-6ccac1428116" providerId="ADAL" clId="{62A801D8-F454-4F24-A392-4730610390CC}" dt="2019-11-20T18:53:49.821" v="119" actId="207"/>
          <ac:grpSpMkLst>
            <pc:docMk/>
            <pc:sldMk cId="343187026" sldId="269"/>
            <ac:grpSpMk id="80" creationId="{00000000-0000-0000-0000-000000000000}"/>
          </ac:grpSpMkLst>
        </pc:grpChg>
        <pc:grpChg chg="mod">
          <ac:chgData name="Maria Saldarriaga Ortiz" userId="128bfaa0-eb94-4263-89e1-6ccac1428116" providerId="ADAL" clId="{62A801D8-F454-4F24-A392-4730610390CC}" dt="2019-11-20T18:53:49.821" v="119" actId="207"/>
          <ac:grpSpMkLst>
            <pc:docMk/>
            <pc:sldMk cId="343187026" sldId="269"/>
            <ac:grpSpMk id="84" creationId="{00000000-0000-0000-0000-000000000000}"/>
          </ac:grpSpMkLst>
        </pc:grpChg>
        <pc:grpChg chg="mod">
          <ac:chgData name="Maria Saldarriaga Ortiz" userId="128bfaa0-eb94-4263-89e1-6ccac1428116" providerId="ADAL" clId="{62A801D8-F454-4F24-A392-4730610390CC}" dt="2019-11-20T18:53:49.821" v="119" actId="207"/>
          <ac:grpSpMkLst>
            <pc:docMk/>
            <pc:sldMk cId="343187026" sldId="269"/>
            <ac:grpSpMk id="86" creationId="{00000000-0000-0000-0000-000000000000}"/>
          </ac:grpSpMkLst>
        </pc:grpChg>
        <pc:grpChg chg="mod">
          <ac:chgData name="Maria Saldarriaga Ortiz" userId="128bfaa0-eb94-4263-89e1-6ccac1428116" providerId="ADAL" clId="{62A801D8-F454-4F24-A392-4730610390CC}" dt="2019-11-20T18:53:49.821" v="119" actId="207"/>
          <ac:grpSpMkLst>
            <pc:docMk/>
            <pc:sldMk cId="343187026" sldId="269"/>
            <ac:grpSpMk id="88" creationId="{00000000-0000-0000-0000-000000000000}"/>
          </ac:grpSpMkLst>
        </pc:grpChg>
        <pc:cxnChg chg="mod">
          <ac:chgData name="Maria Saldarriaga Ortiz" userId="128bfaa0-eb94-4263-89e1-6ccac1428116" providerId="ADAL" clId="{62A801D8-F454-4F24-A392-4730610390CC}" dt="2019-11-20T18:53:49.821" v="119" actId="207"/>
          <ac:cxnSpMkLst>
            <pc:docMk/>
            <pc:sldMk cId="343187026" sldId="269"/>
            <ac:cxnSpMk id="90" creationId="{00000000-0000-0000-0000-000000000000}"/>
          </ac:cxnSpMkLst>
        </pc:cxnChg>
        <pc:cxnChg chg="mod">
          <ac:chgData name="Maria Saldarriaga Ortiz" userId="128bfaa0-eb94-4263-89e1-6ccac1428116" providerId="ADAL" clId="{62A801D8-F454-4F24-A392-4730610390CC}" dt="2019-11-20T18:53:49.821" v="119" actId="207"/>
          <ac:cxnSpMkLst>
            <pc:docMk/>
            <pc:sldMk cId="343187026" sldId="269"/>
            <ac:cxnSpMk id="92" creationId="{00000000-0000-0000-0000-000000000000}"/>
          </ac:cxnSpMkLst>
        </pc:cxnChg>
        <pc:cxnChg chg="mod">
          <ac:chgData name="Maria Saldarriaga Ortiz" userId="128bfaa0-eb94-4263-89e1-6ccac1428116" providerId="ADAL" clId="{62A801D8-F454-4F24-A392-4730610390CC}" dt="2019-11-20T18:53:49.821" v="119" actId="207"/>
          <ac:cxnSpMkLst>
            <pc:docMk/>
            <pc:sldMk cId="343187026" sldId="269"/>
            <ac:cxnSpMk id="93" creationId="{00000000-0000-0000-0000-000000000000}"/>
          </ac:cxnSpMkLst>
        </pc:cxnChg>
        <pc:cxnChg chg="mod">
          <ac:chgData name="Maria Saldarriaga Ortiz" userId="128bfaa0-eb94-4263-89e1-6ccac1428116" providerId="ADAL" clId="{62A801D8-F454-4F24-A392-4730610390CC}" dt="2019-11-20T18:53:49.821" v="119" actId="207"/>
          <ac:cxnSpMkLst>
            <pc:docMk/>
            <pc:sldMk cId="343187026" sldId="269"/>
            <ac:cxnSpMk id="95" creationId="{00000000-0000-0000-0000-000000000000}"/>
          </ac:cxnSpMkLst>
        </pc:cxnChg>
        <pc:cxnChg chg="mod">
          <ac:chgData name="Maria Saldarriaga Ortiz" userId="128bfaa0-eb94-4263-89e1-6ccac1428116" providerId="ADAL" clId="{62A801D8-F454-4F24-A392-4730610390CC}" dt="2019-11-20T18:53:49.821" v="119" actId="207"/>
          <ac:cxnSpMkLst>
            <pc:docMk/>
            <pc:sldMk cId="343187026" sldId="269"/>
            <ac:cxnSpMk id="97" creationId="{00000000-0000-0000-0000-000000000000}"/>
          </ac:cxnSpMkLst>
        </pc:cxnChg>
        <pc:cxnChg chg="mod">
          <ac:chgData name="Maria Saldarriaga Ortiz" userId="128bfaa0-eb94-4263-89e1-6ccac1428116" providerId="ADAL" clId="{62A801D8-F454-4F24-A392-4730610390CC}" dt="2019-11-20T18:53:49.821" v="119" actId="207"/>
          <ac:cxnSpMkLst>
            <pc:docMk/>
            <pc:sldMk cId="343187026" sldId="269"/>
            <ac:cxnSpMk id="98" creationId="{00000000-0000-0000-0000-000000000000}"/>
          </ac:cxnSpMkLst>
        </pc:cxnChg>
      </pc:sldChg>
      <pc:sldChg chg="addSp delSp modSp add del">
        <pc:chgData name="Maria Saldarriaga Ortiz" userId="128bfaa0-eb94-4263-89e1-6ccac1428116" providerId="ADAL" clId="{62A801D8-F454-4F24-A392-4730610390CC}" dt="2019-11-20T19:16:44.981" v="523" actId="2696"/>
        <pc:sldMkLst>
          <pc:docMk/>
          <pc:sldMk cId="222363282" sldId="278"/>
        </pc:sldMkLst>
        <pc:spChg chg="mod">
          <ac:chgData name="Maria Saldarriaga Ortiz" userId="128bfaa0-eb94-4263-89e1-6ccac1428116" providerId="ADAL" clId="{62A801D8-F454-4F24-A392-4730610390CC}" dt="2019-11-20T16:57:49.637" v="58" actId="207"/>
          <ac:spMkLst>
            <pc:docMk/>
            <pc:sldMk cId="222363282" sldId="278"/>
            <ac:spMk id="5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6:56:37.277" v="56" actId="207"/>
          <ac:spMkLst>
            <pc:docMk/>
            <pc:sldMk cId="222363282" sldId="278"/>
            <ac:spMk id="17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8:54:23.247" v="124" actId="1076"/>
          <ac:spMkLst>
            <pc:docMk/>
            <pc:sldMk cId="222363282" sldId="278"/>
            <ac:spMk id="22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8:52:28.502" v="101" actId="478"/>
          <ac:spMkLst>
            <pc:docMk/>
            <pc:sldMk cId="222363282" sldId="278"/>
            <ac:spMk id="28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8:52:24.854" v="99" actId="478"/>
          <ac:spMkLst>
            <pc:docMk/>
            <pc:sldMk cId="222363282" sldId="278"/>
            <ac:spMk id="29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8:52:27.145" v="100" actId="478"/>
          <ac:spMkLst>
            <pc:docMk/>
            <pc:sldMk cId="222363282" sldId="278"/>
            <ac:spMk id="30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8:52:32.175" v="103" actId="478"/>
          <ac:spMkLst>
            <pc:docMk/>
            <pc:sldMk cId="222363282" sldId="278"/>
            <ac:spMk id="31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8:52:30.458" v="102" actId="478"/>
          <ac:spMkLst>
            <pc:docMk/>
            <pc:sldMk cId="222363282" sldId="278"/>
            <ac:spMk id="32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8:52:33.434" v="104" actId="478"/>
          <ac:spMkLst>
            <pc:docMk/>
            <pc:sldMk cId="222363282" sldId="278"/>
            <ac:spMk id="33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8:52:37.373" v="106" actId="478"/>
          <ac:spMkLst>
            <pc:docMk/>
            <pc:sldMk cId="222363282" sldId="278"/>
            <ac:spMk id="34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8:52:35.854" v="105" actId="478"/>
          <ac:spMkLst>
            <pc:docMk/>
            <pc:sldMk cId="222363282" sldId="278"/>
            <ac:spMk id="35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8:52:38.584" v="107" actId="478"/>
          <ac:spMkLst>
            <pc:docMk/>
            <pc:sldMk cId="222363282" sldId="278"/>
            <ac:spMk id="36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8:48:23.395" v="68" actId="120"/>
          <ac:spMkLst>
            <pc:docMk/>
            <pc:sldMk cId="222363282" sldId="278"/>
            <ac:spMk id="37" creationId="{00000000-0000-0000-0000-000000000000}"/>
          </ac:spMkLst>
        </pc:spChg>
        <pc:spChg chg="add mod">
          <ac:chgData name="Maria Saldarriaga Ortiz" userId="128bfaa0-eb94-4263-89e1-6ccac1428116" providerId="ADAL" clId="{62A801D8-F454-4F24-A392-4730610390CC}" dt="2019-11-20T18:54:06.030" v="121" actId="207"/>
          <ac:spMkLst>
            <pc:docMk/>
            <pc:sldMk cId="222363282" sldId="278"/>
            <ac:spMk id="38" creationId="{0AD9831B-4147-4509-9686-45493878DE99}"/>
          </ac:spMkLst>
        </pc:spChg>
        <pc:spChg chg="add mod">
          <ac:chgData name="Maria Saldarriaga Ortiz" userId="128bfaa0-eb94-4263-89e1-6ccac1428116" providerId="ADAL" clId="{62A801D8-F454-4F24-A392-4730610390CC}" dt="2019-11-20T18:55:35.047" v="128" actId="14100"/>
          <ac:spMkLst>
            <pc:docMk/>
            <pc:sldMk cId="222363282" sldId="278"/>
            <ac:spMk id="39" creationId="{777E2543-BA56-48F1-84D9-3C9817097753}"/>
          </ac:spMkLst>
        </pc:spChg>
        <pc:spChg chg="add del">
          <ac:chgData name="Maria Saldarriaga Ortiz" userId="128bfaa0-eb94-4263-89e1-6ccac1428116" providerId="ADAL" clId="{62A801D8-F454-4F24-A392-4730610390CC}" dt="2019-11-20T18:56:15.737" v="130"/>
          <ac:spMkLst>
            <pc:docMk/>
            <pc:sldMk cId="222363282" sldId="278"/>
            <ac:spMk id="40" creationId="{8B3401FA-E54C-45A5-9CE4-3FB9825EACEB}"/>
          </ac:spMkLst>
        </pc:spChg>
      </pc:sldChg>
      <pc:sldChg chg="del">
        <pc:chgData name="Maria Saldarriaga Ortiz" userId="128bfaa0-eb94-4263-89e1-6ccac1428116" providerId="ADAL" clId="{62A801D8-F454-4F24-A392-4730610390CC}" dt="2019-11-20T18:51:47.416" v="96" actId="2696"/>
        <pc:sldMkLst>
          <pc:docMk/>
          <pc:sldMk cId="686416172" sldId="279"/>
        </pc:sldMkLst>
      </pc:sldChg>
      <pc:sldChg chg="modSp del">
        <pc:chgData name="Maria Saldarriaga Ortiz" userId="128bfaa0-eb94-4263-89e1-6ccac1428116" providerId="ADAL" clId="{62A801D8-F454-4F24-A392-4730610390CC}" dt="2019-11-20T19:45:08.511" v="1077" actId="2696"/>
        <pc:sldMkLst>
          <pc:docMk/>
          <pc:sldMk cId="3568532849" sldId="280"/>
        </pc:sldMkLst>
        <pc:spChg chg="mod">
          <ac:chgData name="Maria Saldarriaga Ortiz" userId="128bfaa0-eb94-4263-89e1-6ccac1428116" providerId="ADAL" clId="{62A801D8-F454-4F24-A392-4730610390CC}" dt="2019-11-20T18:53:14.623" v="112" actId="207"/>
          <ac:spMkLst>
            <pc:docMk/>
            <pc:sldMk cId="3568532849" sldId="280"/>
            <ac:spMk id="4" creationId="{FA983A87-AFDE-4427-8285-807FFD9AE903}"/>
          </ac:spMkLst>
        </pc:spChg>
      </pc:sldChg>
      <pc:sldChg chg="modSp add del">
        <pc:chgData name="Maria Saldarriaga Ortiz" userId="128bfaa0-eb94-4263-89e1-6ccac1428116" providerId="ADAL" clId="{62A801D8-F454-4F24-A392-4730610390CC}" dt="2019-11-20T19:24:26.491" v="702" actId="2696"/>
        <pc:sldMkLst>
          <pc:docMk/>
          <pc:sldMk cId="2978321673" sldId="281"/>
        </pc:sldMkLst>
        <pc:spChg chg="mod">
          <ac:chgData name="Maria Saldarriaga Ortiz" userId="128bfaa0-eb94-4263-89e1-6ccac1428116" providerId="ADAL" clId="{62A801D8-F454-4F24-A392-4730610390CC}" dt="2019-11-20T16:58:07.271" v="59" actId="207"/>
          <ac:spMkLst>
            <pc:docMk/>
            <pc:sldMk cId="2978321673" sldId="281"/>
            <ac:spMk id="3" creationId="{00000000-0000-0000-0000-000000000000}"/>
          </ac:spMkLst>
        </pc:spChg>
      </pc:sldChg>
      <pc:sldChg chg="modSp del">
        <pc:chgData name="Maria Saldarriaga Ortiz" userId="128bfaa0-eb94-4263-89e1-6ccac1428116" providerId="ADAL" clId="{62A801D8-F454-4F24-A392-4730610390CC}" dt="2019-11-20T19:45:08.590" v="1078" actId="2696"/>
        <pc:sldMkLst>
          <pc:docMk/>
          <pc:sldMk cId="1486731483" sldId="284"/>
        </pc:sldMkLst>
        <pc:spChg chg="mod">
          <ac:chgData name="Maria Saldarriaga Ortiz" userId="128bfaa0-eb94-4263-89e1-6ccac1428116" providerId="ADAL" clId="{62A801D8-F454-4F24-A392-4730610390CC}" dt="2019-11-20T18:53:19.042" v="113" actId="207"/>
          <ac:spMkLst>
            <pc:docMk/>
            <pc:sldMk cId="1486731483" sldId="284"/>
            <ac:spMk id="86" creationId="{00000000-0000-0000-0000-000000000000}"/>
          </ac:spMkLst>
        </pc:spChg>
      </pc:sldChg>
      <pc:sldChg chg="modSp del">
        <pc:chgData name="Maria Saldarriaga Ortiz" userId="128bfaa0-eb94-4263-89e1-6ccac1428116" providerId="ADAL" clId="{62A801D8-F454-4F24-A392-4730610390CC}" dt="2019-11-20T19:45:08.652" v="1079" actId="2696"/>
        <pc:sldMkLst>
          <pc:docMk/>
          <pc:sldMk cId="2491063889" sldId="288"/>
        </pc:sldMkLst>
        <pc:spChg chg="mod">
          <ac:chgData name="Maria Saldarriaga Ortiz" userId="128bfaa0-eb94-4263-89e1-6ccac1428116" providerId="ADAL" clId="{62A801D8-F454-4F24-A392-4730610390CC}" dt="2019-11-20T18:53:22.849" v="114" actId="207"/>
          <ac:spMkLst>
            <pc:docMk/>
            <pc:sldMk cId="2491063889" sldId="288"/>
            <ac:spMk id="86" creationId="{00000000-0000-0000-0000-000000000000}"/>
          </ac:spMkLst>
        </pc:spChg>
      </pc:sldChg>
      <pc:sldChg chg="modSp del">
        <pc:chgData name="Maria Saldarriaga Ortiz" userId="128bfaa0-eb94-4263-89e1-6ccac1428116" providerId="ADAL" clId="{62A801D8-F454-4F24-A392-4730610390CC}" dt="2019-11-20T19:45:08.707" v="1080" actId="2696"/>
        <pc:sldMkLst>
          <pc:docMk/>
          <pc:sldMk cId="2359465317" sldId="292"/>
        </pc:sldMkLst>
        <pc:spChg chg="mod">
          <ac:chgData name="Maria Saldarriaga Ortiz" userId="128bfaa0-eb94-4263-89e1-6ccac1428116" providerId="ADAL" clId="{62A801D8-F454-4F24-A392-4730610390CC}" dt="2019-11-20T18:53:26.847" v="115" actId="207"/>
          <ac:spMkLst>
            <pc:docMk/>
            <pc:sldMk cId="2359465317" sldId="292"/>
            <ac:spMk id="86" creationId="{00000000-0000-0000-0000-000000000000}"/>
          </ac:spMkLst>
        </pc:spChg>
      </pc:sldChg>
      <pc:sldChg chg="modSp del">
        <pc:chgData name="Maria Saldarriaga Ortiz" userId="128bfaa0-eb94-4263-89e1-6ccac1428116" providerId="ADAL" clId="{62A801D8-F454-4F24-A392-4730610390CC}" dt="2019-11-20T19:45:08.749" v="1081" actId="2696"/>
        <pc:sldMkLst>
          <pc:docMk/>
          <pc:sldMk cId="3014018483" sldId="293"/>
        </pc:sldMkLst>
        <pc:spChg chg="mod">
          <ac:chgData name="Maria Saldarriaga Ortiz" userId="128bfaa0-eb94-4263-89e1-6ccac1428116" providerId="ADAL" clId="{62A801D8-F454-4F24-A392-4730610390CC}" dt="2019-11-20T18:53:31.496" v="116" actId="207"/>
          <ac:spMkLst>
            <pc:docMk/>
            <pc:sldMk cId="3014018483" sldId="293"/>
            <ac:spMk id="86" creationId="{00000000-0000-0000-0000-000000000000}"/>
          </ac:spMkLst>
        </pc:spChg>
      </pc:sldChg>
      <pc:sldChg chg="modSp del">
        <pc:chgData name="Maria Saldarriaga Ortiz" userId="128bfaa0-eb94-4263-89e1-6ccac1428116" providerId="ADAL" clId="{62A801D8-F454-4F24-A392-4730610390CC}" dt="2019-11-20T19:45:08.779" v="1082" actId="2696"/>
        <pc:sldMkLst>
          <pc:docMk/>
          <pc:sldMk cId="2846732233" sldId="294"/>
        </pc:sldMkLst>
        <pc:spChg chg="mod">
          <ac:chgData name="Maria Saldarriaga Ortiz" userId="128bfaa0-eb94-4263-89e1-6ccac1428116" providerId="ADAL" clId="{62A801D8-F454-4F24-A392-4730610390CC}" dt="2019-11-20T18:53:36.345" v="117" actId="207"/>
          <ac:spMkLst>
            <pc:docMk/>
            <pc:sldMk cId="2846732233" sldId="294"/>
            <ac:spMk id="86" creationId="{00000000-0000-0000-0000-000000000000}"/>
          </ac:spMkLst>
        </pc:spChg>
      </pc:sldChg>
      <pc:sldChg chg="modSp del">
        <pc:chgData name="Maria Saldarriaga Ortiz" userId="128bfaa0-eb94-4263-89e1-6ccac1428116" providerId="ADAL" clId="{62A801D8-F454-4F24-A392-4730610390CC}" dt="2019-11-20T19:45:08.817" v="1083" actId="2696"/>
        <pc:sldMkLst>
          <pc:docMk/>
          <pc:sldMk cId="1881276900" sldId="295"/>
        </pc:sldMkLst>
        <pc:spChg chg="mod">
          <ac:chgData name="Maria Saldarriaga Ortiz" userId="128bfaa0-eb94-4263-89e1-6ccac1428116" providerId="ADAL" clId="{62A801D8-F454-4F24-A392-4730610390CC}" dt="2019-11-20T18:53:42.279" v="118" actId="207"/>
          <ac:spMkLst>
            <pc:docMk/>
            <pc:sldMk cId="1881276900" sldId="295"/>
            <ac:spMk id="86" creationId="{00000000-0000-0000-0000-000000000000}"/>
          </ac:spMkLst>
        </pc:spChg>
      </pc:sldChg>
      <pc:sldChg chg="modSp del">
        <pc:chgData name="Maria Saldarriaga Ortiz" userId="128bfaa0-eb94-4263-89e1-6ccac1428116" providerId="ADAL" clId="{62A801D8-F454-4F24-A392-4730610390CC}" dt="2019-11-20T19:45:08.985" v="1086" actId="2696"/>
        <pc:sldMkLst>
          <pc:docMk/>
          <pc:sldMk cId="2930385834" sldId="296"/>
        </pc:sldMkLst>
        <pc:spChg chg="mod">
          <ac:chgData name="Maria Saldarriaga Ortiz" userId="128bfaa0-eb94-4263-89e1-6ccac1428116" providerId="ADAL" clId="{62A801D8-F454-4F24-A392-4730610390CC}" dt="2019-11-20T18:53:54.684" v="120" actId="207"/>
          <ac:spMkLst>
            <pc:docMk/>
            <pc:sldMk cId="2930385834" sldId="296"/>
            <ac:spMk id="86" creationId="{00000000-0000-0000-0000-000000000000}"/>
          </ac:spMkLst>
        </pc:spChg>
      </pc:sldChg>
      <pc:sldChg chg="del">
        <pc:chgData name="Maria Saldarriaga Ortiz" userId="128bfaa0-eb94-4263-89e1-6ccac1428116" providerId="ADAL" clId="{62A801D8-F454-4F24-A392-4730610390CC}" dt="2019-11-20T19:45:08.872" v="1084" actId="2696"/>
        <pc:sldMkLst>
          <pc:docMk/>
          <pc:sldMk cId="2688245722" sldId="328"/>
        </pc:sldMkLst>
      </pc:sldChg>
      <pc:sldChg chg="del">
        <pc:chgData name="Maria Saldarriaga Ortiz" userId="128bfaa0-eb94-4263-89e1-6ccac1428116" providerId="ADAL" clId="{62A801D8-F454-4F24-A392-4730610390CC}" dt="2019-11-20T19:45:09.157" v="1089" actId="2696"/>
        <pc:sldMkLst>
          <pc:docMk/>
          <pc:sldMk cId="700828556" sldId="330"/>
        </pc:sldMkLst>
      </pc:sldChg>
      <pc:sldChg chg="del">
        <pc:chgData name="Maria Saldarriaga Ortiz" userId="128bfaa0-eb94-4263-89e1-6ccac1428116" providerId="ADAL" clId="{62A801D8-F454-4F24-A392-4730610390CC}" dt="2019-11-20T19:45:09.170" v="1090" actId="2696"/>
        <pc:sldMkLst>
          <pc:docMk/>
          <pc:sldMk cId="941974468" sldId="331"/>
        </pc:sldMkLst>
      </pc:sldChg>
      <pc:sldChg chg="ord">
        <pc:chgData name="Maria Saldarriaga Ortiz" userId="128bfaa0-eb94-4263-89e1-6ccac1428116" providerId="ADAL" clId="{62A801D8-F454-4F24-A392-4730610390CC}" dt="2019-11-20T19:55:23.342" v="1582"/>
        <pc:sldMkLst>
          <pc:docMk/>
          <pc:sldMk cId="339136114" sldId="511"/>
        </pc:sldMkLst>
      </pc:sldChg>
      <pc:sldChg chg="del">
        <pc:chgData name="Maria Saldarriaga Ortiz" userId="128bfaa0-eb94-4263-89e1-6ccac1428116" providerId="ADAL" clId="{62A801D8-F454-4F24-A392-4730610390CC}" dt="2019-11-20T19:45:09.040" v="1087" actId="2696"/>
        <pc:sldMkLst>
          <pc:docMk/>
          <pc:sldMk cId="3844785569" sldId="513"/>
        </pc:sldMkLst>
      </pc:sldChg>
      <pc:sldChg chg="del">
        <pc:chgData name="Maria Saldarriaga Ortiz" userId="128bfaa0-eb94-4263-89e1-6ccac1428116" providerId="ADAL" clId="{62A801D8-F454-4F24-A392-4730610390CC}" dt="2019-11-20T19:45:09.084" v="1088" actId="2696"/>
        <pc:sldMkLst>
          <pc:docMk/>
          <pc:sldMk cId="1627511273" sldId="555"/>
        </pc:sldMkLst>
      </pc:sldChg>
      <pc:sldChg chg="addSp delSp add del">
        <pc:chgData name="Maria Saldarriaga Ortiz" userId="128bfaa0-eb94-4263-89e1-6ccac1428116" providerId="ADAL" clId="{62A801D8-F454-4F24-A392-4730610390CC}" dt="2019-11-20T19:45:09.177" v="1091" actId="2696"/>
        <pc:sldMkLst>
          <pc:docMk/>
          <pc:sldMk cId="3211183013" sldId="556"/>
        </pc:sldMkLst>
        <pc:picChg chg="add del">
          <ac:chgData name="Maria Saldarriaga Ortiz" userId="128bfaa0-eb94-4263-89e1-6ccac1428116" providerId="ADAL" clId="{62A801D8-F454-4F24-A392-4730610390CC}" dt="2019-11-20T16:31:44.278" v="3"/>
          <ac:picMkLst>
            <pc:docMk/>
            <pc:sldMk cId="3211183013" sldId="556"/>
            <ac:picMk id="2" creationId="{CD063178-D47E-445B-9A48-691694032BD2}"/>
          </ac:picMkLst>
        </pc:picChg>
      </pc:sldChg>
      <pc:sldChg chg="addSp modSp add del">
        <pc:chgData name="Maria Saldarriaga Ortiz" userId="128bfaa0-eb94-4263-89e1-6ccac1428116" providerId="ADAL" clId="{62A801D8-F454-4F24-A392-4730610390CC}" dt="2019-11-20T19:52:01.552" v="1294" actId="2696"/>
        <pc:sldMkLst>
          <pc:docMk/>
          <pc:sldMk cId="569072114" sldId="557"/>
        </pc:sldMkLst>
        <pc:picChg chg="add mod">
          <ac:chgData name="Maria Saldarriaga Ortiz" userId="128bfaa0-eb94-4263-89e1-6ccac1428116" providerId="ADAL" clId="{62A801D8-F454-4F24-A392-4730610390CC}" dt="2019-11-20T16:31:58.876" v="7" actId="1076"/>
          <ac:picMkLst>
            <pc:docMk/>
            <pc:sldMk cId="569072114" sldId="557"/>
            <ac:picMk id="2" creationId="{ADF0EC41-FD8F-4EB6-B983-6EBDFF145375}"/>
          </ac:picMkLst>
        </pc:picChg>
      </pc:sldChg>
      <pc:sldChg chg="addSp modSp add del">
        <pc:chgData name="Maria Saldarriaga Ortiz" userId="128bfaa0-eb94-4263-89e1-6ccac1428116" providerId="ADAL" clId="{62A801D8-F454-4F24-A392-4730610390CC}" dt="2019-11-20T19:52:02.402" v="1295" actId="2696"/>
        <pc:sldMkLst>
          <pc:docMk/>
          <pc:sldMk cId="3271561958" sldId="558"/>
        </pc:sldMkLst>
        <pc:picChg chg="add mod">
          <ac:chgData name="Maria Saldarriaga Ortiz" userId="128bfaa0-eb94-4263-89e1-6ccac1428116" providerId="ADAL" clId="{62A801D8-F454-4F24-A392-4730610390CC}" dt="2019-11-20T16:56:07.129" v="47" actId="1076"/>
          <ac:picMkLst>
            <pc:docMk/>
            <pc:sldMk cId="3271561958" sldId="558"/>
            <ac:picMk id="2" creationId="{9B6C9362-AC90-4E2B-BB21-256BB792817C}"/>
          </ac:picMkLst>
        </pc:picChg>
      </pc:sldChg>
      <pc:sldChg chg="addSp modSp add del ord">
        <pc:chgData name="Maria Saldarriaga Ortiz" userId="128bfaa0-eb94-4263-89e1-6ccac1428116" providerId="ADAL" clId="{62A801D8-F454-4F24-A392-4730610390CC}" dt="2019-11-20T19:52:03.222" v="1296" actId="2696"/>
        <pc:sldMkLst>
          <pc:docMk/>
          <pc:sldMk cId="336584974" sldId="559"/>
        </pc:sldMkLst>
        <pc:picChg chg="add mod">
          <ac:chgData name="Maria Saldarriaga Ortiz" userId="128bfaa0-eb94-4263-89e1-6ccac1428116" providerId="ADAL" clId="{62A801D8-F454-4F24-A392-4730610390CC}" dt="2019-11-20T16:56:07.837" v="48" actId="1076"/>
          <ac:picMkLst>
            <pc:docMk/>
            <pc:sldMk cId="336584974" sldId="559"/>
            <ac:picMk id="2" creationId="{DEDD8145-DB30-4895-9302-C85D2A685B35}"/>
          </ac:picMkLst>
        </pc:picChg>
      </pc:sldChg>
      <pc:sldChg chg="addSp delSp modSp add ord">
        <pc:chgData name="Maria Saldarriaga Ortiz" userId="128bfaa0-eb94-4263-89e1-6ccac1428116" providerId="ADAL" clId="{62A801D8-F454-4F24-A392-4730610390CC}" dt="2019-11-21T14:42:12.191" v="2052" actId="1076"/>
        <pc:sldMkLst>
          <pc:docMk/>
          <pc:sldMk cId="741173584" sldId="560"/>
        </pc:sldMkLst>
        <pc:spChg chg="add mod">
          <ac:chgData name="Maria Saldarriaga Ortiz" userId="128bfaa0-eb94-4263-89e1-6ccac1428116" providerId="ADAL" clId="{62A801D8-F454-4F24-A392-4730610390CC}" dt="2019-11-21T14:41:57.995" v="2046" actId="20577"/>
          <ac:spMkLst>
            <pc:docMk/>
            <pc:sldMk cId="741173584" sldId="560"/>
            <ac:spMk id="3" creationId="{A2346849-9BB3-4A6B-AB60-B4ECD0AD7784}"/>
          </ac:spMkLst>
        </pc:spChg>
        <pc:spChg chg="add">
          <ac:chgData name="Maria Saldarriaga Ortiz" userId="128bfaa0-eb94-4263-89e1-6ccac1428116" providerId="ADAL" clId="{62A801D8-F454-4F24-A392-4730610390CC}" dt="2019-11-20T19:53:25.438" v="1557"/>
          <ac:spMkLst>
            <pc:docMk/>
            <pc:sldMk cId="741173584" sldId="560"/>
            <ac:spMk id="4" creationId="{80586403-802C-42D6-9760-00204A5ADE2C}"/>
          </ac:spMkLst>
        </pc:spChg>
        <pc:picChg chg="add del mod">
          <ac:chgData name="Maria Saldarriaga Ortiz" userId="128bfaa0-eb94-4263-89e1-6ccac1428116" providerId="ADAL" clId="{62A801D8-F454-4F24-A392-4730610390CC}" dt="2019-11-21T14:40:41.320" v="2001"/>
          <ac:picMkLst>
            <pc:docMk/>
            <pc:sldMk cId="741173584" sldId="560"/>
            <ac:picMk id="2" creationId="{90B868F4-F927-4F35-80D4-EB87033C1D42}"/>
          </ac:picMkLst>
        </pc:picChg>
        <pc:picChg chg="add">
          <ac:chgData name="Maria Saldarriaga Ortiz" userId="128bfaa0-eb94-4263-89e1-6ccac1428116" providerId="ADAL" clId="{62A801D8-F454-4F24-A392-4730610390CC}" dt="2019-11-20T19:53:30.734" v="1558"/>
          <ac:picMkLst>
            <pc:docMk/>
            <pc:sldMk cId="741173584" sldId="560"/>
            <ac:picMk id="5" creationId="{7AF35645-0C37-400E-BC25-955236632174}"/>
          </ac:picMkLst>
        </pc:picChg>
        <pc:picChg chg="add del">
          <ac:chgData name="Maria Saldarriaga Ortiz" userId="128bfaa0-eb94-4263-89e1-6ccac1428116" providerId="ADAL" clId="{62A801D8-F454-4F24-A392-4730610390CC}" dt="2019-11-21T14:40:13.721" v="1992" actId="478"/>
          <ac:picMkLst>
            <pc:docMk/>
            <pc:sldMk cId="741173584" sldId="560"/>
            <ac:picMk id="6" creationId="{6E3F3AC6-7FC3-400D-96AC-B8E6EAB1E914}"/>
          </ac:picMkLst>
        </pc:picChg>
        <pc:picChg chg="add mod">
          <ac:chgData name="Maria Saldarriaga Ortiz" userId="128bfaa0-eb94-4263-89e1-6ccac1428116" providerId="ADAL" clId="{62A801D8-F454-4F24-A392-4730610390CC}" dt="2019-11-21T14:42:12.191" v="2052" actId="1076"/>
          <ac:picMkLst>
            <pc:docMk/>
            <pc:sldMk cId="741173584" sldId="560"/>
            <ac:picMk id="10" creationId="{9910826C-C5A7-45DF-8DC9-EDA8796C9526}"/>
          </ac:picMkLst>
        </pc:picChg>
        <pc:picChg chg="add del">
          <ac:chgData name="Maria Saldarriaga Ortiz" userId="128bfaa0-eb94-4263-89e1-6ccac1428116" providerId="ADAL" clId="{62A801D8-F454-4F24-A392-4730610390CC}" dt="2019-11-21T14:40:14.732" v="1994" actId="478"/>
          <ac:picMkLst>
            <pc:docMk/>
            <pc:sldMk cId="741173584" sldId="560"/>
            <ac:picMk id="1026" creationId="{346877FE-C9C3-4A46-B303-2BD364ECC73A}"/>
          </ac:picMkLst>
        </pc:picChg>
        <pc:picChg chg="add del">
          <ac:chgData name="Maria Saldarriaga Ortiz" userId="128bfaa0-eb94-4263-89e1-6ccac1428116" providerId="ADAL" clId="{62A801D8-F454-4F24-A392-4730610390CC}" dt="2019-11-21T14:40:14.239" v="1993" actId="478"/>
          <ac:picMkLst>
            <pc:docMk/>
            <pc:sldMk cId="741173584" sldId="560"/>
            <ac:picMk id="1028" creationId="{3850AF67-E9F2-499F-AF22-49D1BE7D235A}"/>
          </ac:picMkLst>
        </pc:picChg>
        <pc:picChg chg="add del mod">
          <ac:chgData name="Maria Saldarriaga Ortiz" userId="128bfaa0-eb94-4263-89e1-6ccac1428116" providerId="ADAL" clId="{62A801D8-F454-4F24-A392-4730610390CC}" dt="2019-11-21T14:40:43.645" v="2002"/>
          <ac:picMkLst>
            <pc:docMk/>
            <pc:sldMk cId="741173584" sldId="560"/>
            <ac:picMk id="1030" creationId="{1030321B-2217-4848-87CB-CE0497787E00}"/>
          </ac:picMkLst>
        </pc:picChg>
      </pc:sldChg>
      <pc:sldChg chg="add del">
        <pc:chgData name="Maria Saldarriaga Ortiz" userId="128bfaa0-eb94-4263-89e1-6ccac1428116" providerId="ADAL" clId="{62A801D8-F454-4F24-A392-4730610390CC}" dt="2019-11-20T19:54:14.124" v="1581" actId="2696"/>
        <pc:sldMkLst>
          <pc:docMk/>
          <pc:sldMk cId="2020750091" sldId="561"/>
        </pc:sldMkLst>
      </pc:sldChg>
      <pc:sldChg chg="addSp delSp modSp add del ord">
        <pc:chgData name="Maria Saldarriaga Ortiz" userId="128bfaa0-eb94-4263-89e1-6ccac1428116" providerId="ADAL" clId="{62A801D8-F454-4F24-A392-4730610390CC}" dt="2019-11-20T19:24:15.128" v="699" actId="2696"/>
        <pc:sldMkLst>
          <pc:docMk/>
          <pc:sldMk cId="620921499" sldId="562"/>
        </pc:sldMkLst>
        <pc:spChg chg="del mod topLvl">
          <ac:chgData name="Maria Saldarriaga Ortiz" userId="128bfaa0-eb94-4263-89e1-6ccac1428116" providerId="ADAL" clId="{62A801D8-F454-4F24-A392-4730610390CC}" dt="2019-11-20T19:17:12.406" v="527" actId="478"/>
          <ac:spMkLst>
            <pc:docMk/>
            <pc:sldMk cId="620921499" sldId="562"/>
            <ac:spMk id="3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10:47.671" v="463" actId="164"/>
          <ac:spMkLst>
            <pc:docMk/>
            <pc:sldMk cId="620921499" sldId="562"/>
            <ac:spMk id="4" creationId="{00000000-0000-0000-0000-000000000000}"/>
          </ac:spMkLst>
        </pc:spChg>
        <pc:spChg chg="del mod topLvl">
          <ac:chgData name="Maria Saldarriaga Ortiz" userId="128bfaa0-eb94-4263-89e1-6ccac1428116" providerId="ADAL" clId="{62A801D8-F454-4F24-A392-4730610390CC}" dt="2019-11-20T19:13:56.814" v="480" actId="478"/>
          <ac:spMkLst>
            <pc:docMk/>
            <pc:sldMk cId="620921499" sldId="562"/>
            <ac:spMk id="5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10:47.671" v="463" actId="164"/>
          <ac:spMkLst>
            <pc:docMk/>
            <pc:sldMk cId="620921499" sldId="562"/>
            <ac:spMk id="6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10:47.671" v="463" actId="164"/>
          <ac:spMkLst>
            <pc:docMk/>
            <pc:sldMk cId="620921499" sldId="562"/>
            <ac:spMk id="7" creationId="{00000000-0000-0000-0000-000000000000}"/>
          </ac:spMkLst>
        </pc:spChg>
        <pc:spChg chg="add del mod">
          <ac:chgData name="Maria Saldarriaga Ortiz" userId="128bfaa0-eb94-4263-89e1-6ccac1428116" providerId="ADAL" clId="{62A801D8-F454-4F24-A392-4730610390CC}" dt="2019-11-20T18:57:45.038" v="144" actId="478"/>
          <ac:spMkLst>
            <pc:docMk/>
            <pc:sldMk cId="620921499" sldId="562"/>
            <ac:spMk id="9" creationId="{63140C5C-14F4-41DE-B37C-75CE7CC220C1}"/>
          </ac:spMkLst>
        </pc:spChg>
        <pc:spChg chg="add mod topLvl">
          <ac:chgData name="Maria Saldarriaga Ortiz" userId="128bfaa0-eb94-4263-89e1-6ccac1428116" providerId="ADAL" clId="{62A801D8-F454-4F24-A392-4730610390CC}" dt="2019-11-20T19:10:47.671" v="463" actId="164"/>
          <ac:spMkLst>
            <pc:docMk/>
            <pc:sldMk cId="620921499" sldId="562"/>
            <ac:spMk id="10" creationId="{A8998300-7F1F-4D04-8E1A-21E708643643}"/>
          </ac:spMkLst>
        </pc:spChg>
        <pc:spChg chg="mod topLvl">
          <ac:chgData name="Maria Saldarriaga Ortiz" userId="128bfaa0-eb94-4263-89e1-6ccac1428116" providerId="ADAL" clId="{62A801D8-F454-4F24-A392-4730610390CC}" dt="2019-11-20T19:10:47.671" v="463" actId="164"/>
          <ac:spMkLst>
            <pc:docMk/>
            <pc:sldMk cId="620921499" sldId="562"/>
            <ac:spMk id="17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10:47.671" v="463" actId="164"/>
          <ac:spMkLst>
            <pc:docMk/>
            <pc:sldMk cId="620921499" sldId="562"/>
            <ac:spMk id="21" creationId="{00000000-0000-0000-0000-000000000000}"/>
          </ac:spMkLst>
        </pc:spChg>
        <pc:spChg chg="del mod">
          <ac:chgData name="Maria Saldarriaga Ortiz" userId="128bfaa0-eb94-4263-89e1-6ccac1428116" providerId="ADAL" clId="{62A801D8-F454-4F24-A392-4730610390CC}" dt="2019-11-20T18:58:16.866" v="171" actId="478"/>
          <ac:spMkLst>
            <pc:docMk/>
            <pc:sldMk cId="620921499" sldId="562"/>
            <ac:spMk id="22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14:16.760" v="485" actId="14100"/>
          <ac:spMkLst>
            <pc:docMk/>
            <pc:sldMk cId="620921499" sldId="562"/>
            <ac:spMk id="23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9:05:55.824" v="410" actId="1076"/>
          <ac:spMkLst>
            <pc:docMk/>
            <pc:sldMk cId="620921499" sldId="562"/>
            <ac:spMk id="27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10:47.671" v="463" actId="164"/>
          <ac:spMkLst>
            <pc:docMk/>
            <pc:sldMk cId="620921499" sldId="562"/>
            <ac:spMk id="28" creationId="{00000000-0000-0000-0000-000000000000}"/>
          </ac:spMkLst>
        </pc:spChg>
        <pc:spChg chg="del mod">
          <ac:chgData name="Maria Saldarriaga Ortiz" userId="128bfaa0-eb94-4263-89e1-6ccac1428116" providerId="ADAL" clId="{62A801D8-F454-4F24-A392-4730610390CC}" dt="2019-11-20T18:58:31.232" v="174" actId="478"/>
          <ac:spMkLst>
            <pc:docMk/>
            <pc:sldMk cId="620921499" sldId="562"/>
            <ac:spMk id="29" creationId="{00000000-0000-0000-0000-000000000000}"/>
          </ac:spMkLst>
        </pc:spChg>
        <pc:spChg chg="mod ord topLvl">
          <ac:chgData name="Maria Saldarriaga Ortiz" userId="128bfaa0-eb94-4263-89e1-6ccac1428116" providerId="ADAL" clId="{62A801D8-F454-4F24-A392-4730610390CC}" dt="2019-11-20T19:20:19.788" v="660" actId="166"/>
          <ac:spMkLst>
            <pc:docMk/>
            <pc:sldMk cId="620921499" sldId="562"/>
            <ac:spMk id="30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12:31.447" v="474" actId="1076"/>
          <ac:spMkLst>
            <pc:docMk/>
            <pc:sldMk cId="620921499" sldId="562"/>
            <ac:spMk id="31" creationId="{00000000-0000-0000-0000-000000000000}"/>
          </ac:spMkLst>
        </pc:spChg>
        <pc:spChg chg="del mod">
          <ac:chgData name="Maria Saldarriaga Ortiz" userId="128bfaa0-eb94-4263-89e1-6ccac1428116" providerId="ADAL" clId="{62A801D8-F454-4F24-A392-4730610390CC}" dt="2019-11-20T18:58:45.495" v="177" actId="478"/>
          <ac:spMkLst>
            <pc:docMk/>
            <pc:sldMk cId="620921499" sldId="562"/>
            <ac:spMk id="32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12:36.367" v="475" actId="14100"/>
          <ac:spMkLst>
            <pc:docMk/>
            <pc:sldMk cId="620921499" sldId="562"/>
            <ac:spMk id="33" creationId="{00000000-0000-0000-0000-000000000000}"/>
          </ac:spMkLst>
        </pc:spChg>
        <pc:spChg chg="del mod topLvl">
          <ac:chgData name="Maria Saldarriaga Ortiz" userId="128bfaa0-eb94-4263-89e1-6ccac1428116" providerId="ADAL" clId="{62A801D8-F454-4F24-A392-4730610390CC}" dt="2019-11-20T19:16:04.452" v="505" actId="478"/>
          <ac:spMkLst>
            <pc:docMk/>
            <pc:sldMk cId="620921499" sldId="562"/>
            <ac:spMk id="34" creationId="{00000000-0000-0000-0000-000000000000}"/>
          </ac:spMkLst>
        </pc:spChg>
        <pc:spChg chg="del mod">
          <ac:chgData name="Maria Saldarriaga Ortiz" userId="128bfaa0-eb94-4263-89e1-6ccac1428116" providerId="ADAL" clId="{62A801D8-F454-4F24-A392-4730610390CC}" dt="2019-11-20T19:00:00.690" v="253" actId="478"/>
          <ac:spMkLst>
            <pc:docMk/>
            <pc:sldMk cId="620921499" sldId="562"/>
            <ac:spMk id="35" creationId="{00000000-0000-0000-0000-000000000000}"/>
          </ac:spMkLst>
        </pc:spChg>
        <pc:spChg chg="del mod topLvl">
          <ac:chgData name="Maria Saldarriaga Ortiz" userId="128bfaa0-eb94-4263-89e1-6ccac1428116" providerId="ADAL" clId="{62A801D8-F454-4F24-A392-4730610390CC}" dt="2019-11-20T19:09:35.631" v="452" actId="478"/>
          <ac:spMkLst>
            <pc:docMk/>
            <pc:sldMk cId="620921499" sldId="562"/>
            <ac:spMk id="36" creationId="{00000000-0000-0000-0000-000000000000}"/>
          </ac:spMkLst>
        </pc:spChg>
        <pc:spChg chg="del mod">
          <ac:chgData name="Maria Saldarriaga Ortiz" userId="128bfaa0-eb94-4263-89e1-6ccac1428116" providerId="ADAL" clId="{62A801D8-F454-4F24-A392-4730610390CC}" dt="2019-11-20T18:57:43.293" v="143" actId="478"/>
          <ac:spMkLst>
            <pc:docMk/>
            <pc:sldMk cId="620921499" sldId="562"/>
            <ac:spMk id="37" creationId="{00000000-0000-0000-0000-000000000000}"/>
          </ac:spMkLst>
        </pc:spChg>
        <pc:spChg chg="add mod">
          <ac:chgData name="Maria Saldarriaga Ortiz" userId="128bfaa0-eb94-4263-89e1-6ccac1428116" providerId="ADAL" clId="{62A801D8-F454-4F24-A392-4730610390CC}" dt="2019-11-20T19:12:18.808" v="472" actId="1076"/>
          <ac:spMkLst>
            <pc:docMk/>
            <pc:sldMk cId="620921499" sldId="562"/>
            <ac:spMk id="39" creationId="{573C6E95-31A9-44ED-8128-48B70D55EBE7}"/>
          </ac:spMkLst>
        </pc:spChg>
        <pc:spChg chg="add mod topLvl">
          <ac:chgData name="Maria Saldarriaga Ortiz" userId="128bfaa0-eb94-4263-89e1-6ccac1428116" providerId="ADAL" clId="{62A801D8-F454-4F24-A392-4730610390CC}" dt="2019-11-20T19:10:47.671" v="463" actId="164"/>
          <ac:spMkLst>
            <pc:docMk/>
            <pc:sldMk cId="620921499" sldId="562"/>
            <ac:spMk id="40" creationId="{DC8E81E1-D07C-4EFC-83D9-49B9EA7FBBD0}"/>
          </ac:spMkLst>
        </pc:spChg>
        <pc:spChg chg="add mod topLvl">
          <ac:chgData name="Maria Saldarriaga Ortiz" userId="128bfaa0-eb94-4263-89e1-6ccac1428116" providerId="ADAL" clId="{62A801D8-F454-4F24-A392-4730610390CC}" dt="2019-11-20T19:12:26.031" v="473" actId="1076"/>
          <ac:spMkLst>
            <pc:docMk/>
            <pc:sldMk cId="620921499" sldId="562"/>
            <ac:spMk id="41" creationId="{8316AFAF-9306-4E99-A7B7-C28F922C781D}"/>
          </ac:spMkLst>
        </pc:spChg>
        <pc:spChg chg="add del mod topLvl">
          <ac:chgData name="Maria Saldarriaga Ortiz" userId="128bfaa0-eb94-4263-89e1-6ccac1428116" providerId="ADAL" clId="{62A801D8-F454-4F24-A392-4730610390CC}" dt="2019-11-20T19:09:37.578" v="453" actId="478"/>
          <ac:spMkLst>
            <pc:docMk/>
            <pc:sldMk cId="620921499" sldId="562"/>
            <ac:spMk id="42" creationId="{A7785B99-1836-4030-9428-3AE2835ACEEB}"/>
          </ac:spMkLst>
        </pc:spChg>
        <pc:spChg chg="add del mod">
          <ac:chgData name="Maria Saldarriaga Ortiz" userId="128bfaa0-eb94-4263-89e1-6ccac1428116" providerId="ADAL" clId="{62A801D8-F454-4F24-A392-4730610390CC}" dt="2019-11-20T19:16:06.584" v="506" actId="478"/>
          <ac:spMkLst>
            <pc:docMk/>
            <pc:sldMk cId="620921499" sldId="562"/>
            <ac:spMk id="43" creationId="{41A45012-0C25-46C7-82B4-43B6248474EC}"/>
          </ac:spMkLst>
        </pc:spChg>
        <pc:spChg chg="add del mod">
          <ac:chgData name="Maria Saldarriaga Ortiz" userId="128bfaa0-eb94-4263-89e1-6ccac1428116" providerId="ADAL" clId="{62A801D8-F454-4F24-A392-4730610390CC}" dt="2019-11-20T19:14:31.857" v="488" actId="478"/>
          <ac:spMkLst>
            <pc:docMk/>
            <pc:sldMk cId="620921499" sldId="562"/>
            <ac:spMk id="44" creationId="{1055A6E8-6742-4909-ACEC-7E6275ACAB98}"/>
          </ac:spMkLst>
        </pc:spChg>
        <pc:spChg chg="add del mod">
          <ac:chgData name="Maria Saldarriaga Ortiz" userId="128bfaa0-eb94-4263-89e1-6ccac1428116" providerId="ADAL" clId="{62A801D8-F454-4F24-A392-4730610390CC}" dt="2019-11-20T19:14:34.516" v="489" actId="478"/>
          <ac:spMkLst>
            <pc:docMk/>
            <pc:sldMk cId="620921499" sldId="562"/>
            <ac:spMk id="45" creationId="{4CB4D782-E5E1-449A-8B4F-9A20E81CA2F4}"/>
          </ac:spMkLst>
        </pc:spChg>
        <pc:spChg chg="add del mod">
          <ac:chgData name="Maria Saldarriaga Ortiz" userId="128bfaa0-eb94-4263-89e1-6ccac1428116" providerId="ADAL" clId="{62A801D8-F454-4F24-A392-4730610390CC}" dt="2019-11-20T19:07:17.004" v="422" actId="478"/>
          <ac:spMkLst>
            <pc:docMk/>
            <pc:sldMk cId="620921499" sldId="562"/>
            <ac:spMk id="46" creationId="{D5DA3BBE-1234-45D7-B455-3B5085F0843C}"/>
          </ac:spMkLst>
        </pc:spChg>
        <pc:spChg chg="add del mod">
          <ac:chgData name="Maria Saldarriaga Ortiz" userId="128bfaa0-eb94-4263-89e1-6ccac1428116" providerId="ADAL" clId="{62A801D8-F454-4F24-A392-4730610390CC}" dt="2019-11-20T19:14:36.715" v="490" actId="478"/>
          <ac:spMkLst>
            <pc:docMk/>
            <pc:sldMk cId="620921499" sldId="562"/>
            <ac:spMk id="47" creationId="{272B7317-A7B7-4A8D-899B-EECC14713F21}"/>
          </ac:spMkLst>
        </pc:spChg>
        <pc:spChg chg="add del mod">
          <ac:chgData name="Maria Saldarriaga Ortiz" userId="128bfaa0-eb94-4263-89e1-6ccac1428116" providerId="ADAL" clId="{62A801D8-F454-4F24-A392-4730610390CC}" dt="2019-11-20T19:16:01.546" v="503" actId="478"/>
          <ac:spMkLst>
            <pc:docMk/>
            <pc:sldMk cId="620921499" sldId="562"/>
            <ac:spMk id="48" creationId="{870D4515-1E54-42B0-BBF5-F624B873BBE5}"/>
          </ac:spMkLst>
        </pc:spChg>
        <pc:spChg chg="add del mod">
          <ac:chgData name="Maria Saldarriaga Ortiz" userId="128bfaa0-eb94-4263-89e1-6ccac1428116" providerId="ADAL" clId="{62A801D8-F454-4F24-A392-4730610390CC}" dt="2019-11-20T19:16:02.846" v="504" actId="478"/>
          <ac:spMkLst>
            <pc:docMk/>
            <pc:sldMk cId="620921499" sldId="562"/>
            <ac:spMk id="49" creationId="{EA4BAEF0-103D-4CA3-A0E3-41C2D9569E2D}"/>
          </ac:spMkLst>
        </pc:spChg>
        <pc:spChg chg="add del mod ord">
          <ac:chgData name="Maria Saldarriaga Ortiz" userId="128bfaa0-eb94-4263-89e1-6ccac1428116" providerId="ADAL" clId="{62A801D8-F454-4F24-A392-4730610390CC}" dt="2019-11-20T19:17:41.938" v="532" actId="478"/>
          <ac:spMkLst>
            <pc:docMk/>
            <pc:sldMk cId="620921499" sldId="562"/>
            <ac:spMk id="50" creationId="{240364A8-1474-4469-B7A6-C54A2C1EC6BE}"/>
          </ac:spMkLst>
        </pc:spChg>
        <pc:spChg chg="add del mod">
          <ac:chgData name="Maria Saldarriaga Ortiz" userId="128bfaa0-eb94-4263-89e1-6ccac1428116" providerId="ADAL" clId="{62A801D8-F454-4F24-A392-4730610390CC}" dt="2019-11-20T19:15:17.531" v="494" actId="478"/>
          <ac:spMkLst>
            <pc:docMk/>
            <pc:sldMk cId="620921499" sldId="562"/>
            <ac:spMk id="51" creationId="{E3328F61-D3D8-45A2-80C9-305C6B12BD2A}"/>
          </ac:spMkLst>
        </pc:spChg>
        <pc:spChg chg="add mod">
          <ac:chgData name="Maria Saldarriaga Ortiz" userId="128bfaa0-eb94-4263-89e1-6ccac1428116" providerId="ADAL" clId="{62A801D8-F454-4F24-A392-4730610390CC}" dt="2019-11-20T19:15:23.704" v="496" actId="1076"/>
          <ac:spMkLst>
            <pc:docMk/>
            <pc:sldMk cId="620921499" sldId="562"/>
            <ac:spMk id="52" creationId="{8BC450BD-73E0-4680-98F3-2EF8385FCAF7}"/>
          </ac:spMkLst>
        </pc:spChg>
        <pc:spChg chg="add mod">
          <ac:chgData name="Maria Saldarriaga Ortiz" userId="128bfaa0-eb94-4263-89e1-6ccac1428116" providerId="ADAL" clId="{62A801D8-F454-4F24-A392-4730610390CC}" dt="2019-11-20T19:15:36.792" v="498" actId="1076"/>
          <ac:spMkLst>
            <pc:docMk/>
            <pc:sldMk cId="620921499" sldId="562"/>
            <ac:spMk id="53" creationId="{FCA0F864-48E6-459D-BFD2-D3C0AECD051F}"/>
          </ac:spMkLst>
        </pc:spChg>
        <pc:spChg chg="add mod">
          <ac:chgData name="Maria Saldarriaga Ortiz" userId="128bfaa0-eb94-4263-89e1-6ccac1428116" providerId="ADAL" clId="{62A801D8-F454-4F24-A392-4730610390CC}" dt="2019-11-20T19:15:51.327" v="500" actId="1076"/>
          <ac:spMkLst>
            <pc:docMk/>
            <pc:sldMk cId="620921499" sldId="562"/>
            <ac:spMk id="54" creationId="{89D40126-55D3-4FD4-AC70-699BB7D6B23C}"/>
          </ac:spMkLst>
        </pc:spChg>
        <pc:spChg chg="add del mod">
          <ac:chgData name="Maria Saldarriaga Ortiz" userId="128bfaa0-eb94-4263-89e1-6ccac1428116" providerId="ADAL" clId="{62A801D8-F454-4F24-A392-4730610390CC}" dt="2019-11-20T19:17:21.250" v="530" actId="478"/>
          <ac:spMkLst>
            <pc:docMk/>
            <pc:sldMk cId="620921499" sldId="562"/>
            <ac:spMk id="55" creationId="{EB2AF9EC-A0E8-41FB-930B-814795B90194}"/>
          </ac:spMkLst>
        </pc:spChg>
        <pc:spChg chg="add del mod">
          <ac:chgData name="Maria Saldarriaga Ortiz" userId="128bfaa0-eb94-4263-89e1-6ccac1428116" providerId="ADAL" clId="{62A801D8-F454-4F24-A392-4730610390CC}" dt="2019-11-20T19:19:55.174" v="657" actId="478"/>
          <ac:spMkLst>
            <pc:docMk/>
            <pc:sldMk cId="620921499" sldId="562"/>
            <ac:spMk id="56" creationId="{D8ADD4E3-FFCF-4078-8049-A913EC869C1A}"/>
          </ac:spMkLst>
        </pc:spChg>
        <pc:spChg chg="add">
          <ac:chgData name="Maria Saldarriaga Ortiz" userId="128bfaa0-eb94-4263-89e1-6ccac1428116" providerId="ADAL" clId="{62A801D8-F454-4F24-A392-4730610390CC}" dt="2019-11-20T19:17:42.263" v="533"/>
          <ac:spMkLst>
            <pc:docMk/>
            <pc:sldMk cId="620921499" sldId="562"/>
            <ac:spMk id="57" creationId="{813DE9B1-5F6C-4F61-BA3D-DB0182E5403C}"/>
          </ac:spMkLst>
        </pc:spChg>
        <pc:spChg chg="add mod">
          <ac:chgData name="Maria Saldarriaga Ortiz" userId="128bfaa0-eb94-4263-89e1-6ccac1428116" providerId="ADAL" clId="{62A801D8-F454-4F24-A392-4730610390CC}" dt="2019-11-20T19:18:55.232" v="650" actId="20577"/>
          <ac:spMkLst>
            <pc:docMk/>
            <pc:sldMk cId="620921499" sldId="562"/>
            <ac:spMk id="58" creationId="{F742D6DB-003B-4146-94E4-040C6D2F985D}"/>
          </ac:spMkLst>
        </pc:spChg>
        <pc:spChg chg="add mod">
          <ac:chgData name="Maria Saldarriaga Ortiz" userId="128bfaa0-eb94-4263-89e1-6ccac1428116" providerId="ADAL" clId="{62A801D8-F454-4F24-A392-4730610390CC}" dt="2019-11-20T19:20:15.568" v="659" actId="1076"/>
          <ac:spMkLst>
            <pc:docMk/>
            <pc:sldMk cId="620921499" sldId="562"/>
            <ac:spMk id="59" creationId="{DD605833-893E-4460-9E37-EDC7D2E3A970}"/>
          </ac:spMkLst>
        </pc:spChg>
        <pc:grpChg chg="add del mod">
          <ac:chgData name="Maria Saldarriaga Ortiz" userId="128bfaa0-eb94-4263-89e1-6ccac1428116" providerId="ADAL" clId="{62A801D8-F454-4F24-A392-4730610390CC}" dt="2019-11-20T19:05:38.935" v="407" actId="165"/>
          <ac:grpSpMkLst>
            <pc:docMk/>
            <pc:sldMk cId="620921499" sldId="562"/>
            <ac:grpSpMk id="11" creationId="{7D4F5C83-D8A3-40B3-B9FF-BA44EA25AED4}"/>
          </ac:grpSpMkLst>
        </pc:grpChg>
        <pc:grpChg chg="add mod ord">
          <ac:chgData name="Maria Saldarriaga Ortiz" userId="128bfaa0-eb94-4263-89e1-6ccac1428116" providerId="ADAL" clId="{62A801D8-F454-4F24-A392-4730610390CC}" dt="2019-11-20T19:14:25.681" v="487" actId="166"/>
          <ac:grpSpMkLst>
            <pc:docMk/>
            <pc:sldMk cId="620921499" sldId="562"/>
            <ac:grpSpMk id="12" creationId="{F55F2A30-7146-44CE-B812-47623DE554C3}"/>
          </ac:grpSpMkLst>
        </pc:grpChg>
        <pc:grpChg chg="mod topLvl">
          <ac:chgData name="Maria Saldarriaga Ortiz" userId="128bfaa0-eb94-4263-89e1-6ccac1428116" providerId="ADAL" clId="{62A801D8-F454-4F24-A392-4730610390CC}" dt="2019-11-20T19:10:47.671" v="463" actId="164"/>
          <ac:grpSpMkLst>
            <pc:docMk/>
            <pc:sldMk cId="620921499" sldId="562"/>
            <ac:grpSpMk id="24" creationId="{00000000-0000-0000-0000-000000000000}"/>
          </ac:grpSpMkLst>
        </pc:grpChg>
        <pc:picChg chg="add del mod">
          <ac:chgData name="Maria Saldarriaga Ortiz" userId="128bfaa0-eb94-4263-89e1-6ccac1428116" providerId="ADAL" clId="{62A801D8-F454-4F24-A392-4730610390CC}" dt="2019-11-20T16:56:06.361" v="45"/>
          <ac:picMkLst>
            <pc:docMk/>
            <pc:sldMk cId="620921499" sldId="562"/>
            <ac:picMk id="2" creationId="{E9971961-BE72-4BCD-8146-25A32EFAFBB5}"/>
          </ac:picMkLst>
        </pc:picChg>
        <pc:picChg chg="add del">
          <ac:chgData name="Maria Saldarriaga Ortiz" userId="128bfaa0-eb94-4263-89e1-6ccac1428116" providerId="ADAL" clId="{62A801D8-F454-4F24-A392-4730610390CC}" dt="2019-11-20T19:11:58.823" v="466" actId="478"/>
          <ac:picMkLst>
            <pc:docMk/>
            <pc:sldMk cId="620921499" sldId="562"/>
            <ac:picMk id="13" creationId="{274515CC-2D82-491B-A9FB-C0B7FAA2E457}"/>
          </ac:picMkLst>
        </pc:picChg>
        <pc:picChg chg="add del mod">
          <ac:chgData name="Maria Saldarriaga Ortiz" userId="128bfaa0-eb94-4263-89e1-6ccac1428116" providerId="ADAL" clId="{62A801D8-F454-4F24-A392-4730610390CC}" dt="2019-11-20T16:56:11.112" v="52"/>
          <ac:picMkLst>
            <pc:docMk/>
            <pc:sldMk cId="620921499" sldId="562"/>
            <ac:picMk id="38" creationId="{B37FB9D5-AF13-4F03-AC37-D8DE4DEC2FB5}"/>
          </ac:picMkLst>
        </pc:picChg>
        <pc:picChg chg="add mod">
          <ac:chgData name="Maria Saldarriaga Ortiz" userId="128bfaa0-eb94-4263-89e1-6ccac1428116" providerId="ADAL" clId="{62A801D8-F454-4F24-A392-4730610390CC}" dt="2019-11-20T19:12:49.895" v="478" actId="1076"/>
          <ac:picMkLst>
            <pc:docMk/>
            <pc:sldMk cId="620921499" sldId="562"/>
            <ac:picMk id="1026" creationId="{8D130BF2-081A-432F-8888-A78CF4D0244C}"/>
          </ac:picMkLst>
        </pc:picChg>
      </pc:sldChg>
      <pc:sldChg chg="modSp add del">
        <pc:chgData name="Maria Saldarriaga Ortiz" userId="128bfaa0-eb94-4263-89e1-6ccac1428116" providerId="ADAL" clId="{62A801D8-F454-4F24-A392-4730610390CC}" dt="2019-11-20T19:26:25.133" v="726" actId="2696"/>
        <pc:sldMkLst>
          <pc:docMk/>
          <pc:sldMk cId="672168448" sldId="563"/>
        </pc:sldMkLst>
        <pc:spChg chg="mod">
          <ac:chgData name="Maria Saldarriaga Ortiz" userId="128bfaa0-eb94-4263-89e1-6ccac1428116" providerId="ADAL" clId="{62A801D8-F454-4F24-A392-4730610390CC}" dt="2019-11-20T16:58:12.908" v="60" actId="207"/>
          <ac:spMkLst>
            <pc:docMk/>
            <pc:sldMk cId="672168448" sldId="563"/>
            <ac:spMk id="7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6:58:33.105" v="63" actId="207"/>
          <ac:spMkLst>
            <pc:docMk/>
            <pc:sldMk cId="672168448" sldId="563"/>
            <ac:spMk id="17" creationId="{00000000-0000-0000-0000-000000000000}"/>
          </ac:spMkLst>
        </pc:spChg>
      </pc:sldChg>
      <pc:sldChg chg="modSp add del">
        <pc:chgData name="Maria Saldarriaga Ortiz" userId="128bfaa0-eb94-4263-89e1-6ccac1428116" providerId="ADAL" clId="{62A801D8-F454-4F24-A392-4730610390CC}" dt="2019-11-20T19:26:25.612" v="727" actId="2696"/>
        <pc:sldMkLst>
          <pc:docMk/>
          <pc:sldMk cId="2479365209" sldId="564"/>
        </pc:sldMkLst>
        <pc:spChg chg="mod">
          <ac:chgData name="Maria Saldarriaga Ortiz" userId="128bfaa0-eb94-4263-89e1-6ccac1428116" providerId="ADAL" clId="{62A801D8-F454-4F24-A392-4730610390CC}" dt="2019-11-20T16:58:22.478" v="61" actId="207"/>
          <ac:spMkLst>
            <pc:docMk/>
            <pc:sldMk cId="2479365209" sldId="564"/>
            <ac:spMk id="4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6:58:27.140" v="62" actId="207"/>
          <ac:spMkLst>
            <pc:docMk/>
            <pc:sldMk cId="2479365209" sldId="564"/>
            <ac:spMk id="17" creationId="{00000000-0000-0000-0000-000000000000}"/>
          </ac:spMkLst>
        </pc:spChg>
      </pc:sldChg>
      <pc:sldChg chg="modSp del">
        <pc:chgData name="Maria Saldarriaga Ortiz" userId="128bfaa0-eb94-4263-89e1-6ccac1428116" providerId="ADAL" clId="{62A801D8-F454-4F24-A392-4730610390CC}" dt="2019-11-20T18:51:55.385" v="97" actId="2696"/>
        <pc:sldMkLst>
          <pc:docMk/>
          <pc:sldMk cId="1474689047" sldId="565"/>
        </pc:sldMkLst>
        <pc:spChg chg="mod">
          <ac:chgData name="Maria Saldarriaga Ortiz" userId="128bfaa0-eb94-4263-89e1-6ccac1428116" providerId="ADAL" clId="{62A801D8-F454-4F24-A392-4730610390CC}" dt="2019-11-20T18:49:32.098" v="72" actId="207"/>
          <ac:spMkLst>
            <pc:docMk/>
            <pc:sldMk cId="1474689047" sldId="565"/>
            <ac:spMk id="55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8:49:35.169" v="73" actId="207"/>
          <ac:spMkLst>
            <pc:docMk/>
            <pc:sldMk cId="1474689047" sldId="565"/>
            <ac:spMk id="60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8:49:45.105" v="76" actId="207"/>
          <ac:spMkLst>
            <pc:docMk/>
            <pc:sldMk cId="1474689047" sldId="565"/>
            <ac:spMk id="76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8:50:11.403" v="83" actId="20577"/>
          <ac:spMkLst>
            <pc:docMk/>
            <pc:sldMk cId="1474689047" sldId="565"/>
            <ac:spMk id="81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8:49:42.113" v="75" actId="207"/>
          <ac:spMkLst>
            <pc:docMk/>
            <pc:sldMk cId="1474689047" sldId="565"/>
            <ac:spMk id="86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8:50:45.897" v="87" actId="207"/>
          <ac:spMkLst>
            <pc:docMk/>
            <pc:sldMk cId="1474689047" sldId="565"/>
            <ac:spMk id="88" creationId="{C5A03EBD-1D02-44DB-96E6-915E00E39231}"/>
          </ac:spMkLst>
        </pc:spChg>
        <pc:grpChg chg="mod">
          <ac:chgData name="Maria Saldarriaga Ortiz" userId="128bfaa0-eb94-4263-89e1-6ccac1428116" providerId="ADAL" clId="{62A801D8-F454-4F24-A392-4730610390CC}" dt="2019-11-20T18:49:24.280" v="71" actId="207"/>
          <ac:grpSpMkLst>
            <pc:docMk/>
            <pc:sldMk cId="1474689047" sldId="565"/>
            <ac:grpSpMk id="8" creationId="{00000000-0000-0000-0000-000000000000}"/>
          </ac:grpSpMkLst>
        </pc:grpChg>
        <pc:grpChg chg="mod">
          <ac:chgData name="Maria Saldarriaga Ortiz" userId="128bfaa0-eb94-4263-89e1-6ccac1428116" providerId="ADAL" clId="{62A801D8-F454-4F24-A392-4730610390CC}" dt="2019-11-20T18:49:24.280" v="71" actId="207"/>
          <ac:grpSpMkLst>
            <pc:docMk/>
            <pc:sldMk cId="1474689047" sldId="565"/>
            <ac:grpSpMk id="30" creationId="{A55889D8-A175-460C-9F0E-52FB4C48EFB0}"/>
          </ac:grpSpMkLst>
        </pc:grpChg>
        <pc:grpChg chg="mod">
          <ac:chgData name="Maria Saldarriaga Ortiz" userId="128bfaa0-eb94-4263-89e1-6ccac1428116" providerId="ADAL" clId="{62A801D8-F454-4F24-A392-4730610390CC}" dt="2019-11-20T18:49:24.280" v="71" actId="207"/>
          <ac:grpSpMkLst>
            <pc:docMk/>
            <pc:sldMk cId="1474689047" sldId="565"/>
            <ac:grpSpMk id="57" creationId="{00000000-0000-0000-0000-000000000000}"/>
          </ac:grpSpMkLst>
        </pc:grpChg>
        <pc:grpChg chg="mod">
          <ac:chgData name="Maria Saldarriaga Ortiz" userId="128bfaa0-eb94-4263-89e1-6ccac1428116" providerId="ADAL" clId="{62A801D8-F454-4F24-A392-4730610390CC}" dt="2019-11-20T18:49:24.280" v="71" actId="207"/>
          <ac:grpSpMkLst>
            <pc:docMk/>
            <pc:sldMk cId="1474689047" sldId="565"/>
            <ac:grpSpMk id="73" creationId="{00000000-0000-0000-0000-000000000000}"/>
          </ac:grpSpMkLst>
        </pc:grpChg>
        <pc:grpChg chg="mod">
          <ac:chgData name="Maria Saldarriaga Ortiz" userId="128bfaa0-eb94-4263-89e1-6ccac1428116" providerId="ADAL" clId="{62A801D8-F454-4F24-A392-4730610390CC}" dt="2019-11-20T18:49:57.283" v="79" actId="14100"/>
          <ac:grpSpMkLst>
            <pc:docMk/>
            <pc:sldMk cId="1474689047" sldId="565"/>
            <ac:grpSpMk id="78" creationId="{00000000-0000-0000-0000-000000000000}"/>
          </ac:grpSpMkLst>
        </pc:grpChg>
        <pc:grpChg chg="mod">
          <ac:chgData name="Maria Saldarriaga Ortiz" userId="128bfaa0-eb94-4263-89e1-6ccac1428116" providerId="ADAL" clId="{62A801D8-F454-4F24-A392-4730610390CC}" dt="2019-11-20T18:49:24.280" v="71" actId="207"/>
          <ac:grpSpMkLst>
            <pc:docMk/>
            <pc:sldMk cId="1474689047" sldId="565"/>
            <ac:grpSpMk id="83" creationId="{00000000-0000-0000-0000-000000000000}"/>
          </ac:grpSpMkLst>
        </pc:grpChg>
      </pc:sldChg>
      <pc:sldChg chg="addSp delSp modSp add del">
        <pc:chgData name="Maria Saldarriaga Ortiz" userId="128bfaa0-eb94-4263-89e1-6ccac1428116" providerId="ADAL" clId="{62A801D8-F454-4F24-A392-4730610390CC}" dt="2019-11-20T19:45:08.464" v="1076" actId="2696"/>
        <pc:sldMkLst>
          <pc:docMk/>
          <pc:sldMk cId="4052378096" sldId="566"/>
        </pc:sldMkLst>
        <pc:spChg chg="mod">
          <ac:chgData name="Maria Saldarriaga Ortiz" userId="128bfaa0-eb94-4263-89e1-6ccac1428116" providerId="ADAL" clId="{62A801D8-F454-4F24-A392-4730610390CC}" dt="2019-11-20T18:51:23.250" v="91" actId="207"/>
          <ac:spMkLst>
            <pc:docMk/>
            <pc:sldMk cId="4052378096" sldId="566"/>
            <ac:spMk id="55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9:02:53.945" v="315" actId="14100"/>
          <ac:spMkLst>
            <pc:docMk/>
            <pc:sldMk cId="4052378096" sldId="566"/>
            <ac:spMk id="60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8:51:43.733" v="95" actId="207"/>
          <ac:spMkLst>
            <pc:docMk/>
            <pc:sldMk cId="4052378096" sldId="566"/>
            <ac:spMk id="76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8:51:36.567" v="93" actId="207"/>
          <ac:spMkLst>
            <pc:docMk/>
            <pc:sldMk cId="4052378096" sldId="566"/>
            <ac:spMk id="81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8:51:39.078" v="94" actId="207"/>
          <ac:spMkLst>
            <pc:docMk/>
            <pc:sldMk cId="4052378096" sldId="566"/>
            <ac:spMk id="86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8:51:15.876" v="89" actId="478"/>
          <ac:spMkLst>
            <pc:docMk/>
            <pc:sldMk cId="4052378096" sldId="566"/>
            <ac:spMk id="88" creationId="{C5A03EBD-1D02-44DB-96E6-915E00E39231}"/>
          </ac:spMkLst>
        </pc:spChg>
        <pc:spChg chg="add">
          <ac:chgData name="Maria Saldarriaga Ortiz" userId="128bfaa0-eb94-4263-89e1-6ccac1428116" providerId="ADAL" clId="{62A801D8-F454-4F24-A392-4730610390CC}" dt="2019-11-20T18:51:16.343" v="90"/>
          <ac:spMkLst>
            <pc:docMk/>
            <pc:sldMk cId="4052378096" sldId="566"/>
            <ac:spMk id="89" creationId="{BB39399E-E223-47D0-8133-E79287341EFA}"/>
          </ac:spMkLst>
        </pc:spChg>
      </pc:sldChg>
      <pc:sldChg chg="add del">
        <pc:chgData name="Maria Saldarriaga Ortiz" userId="128bfaa0-eb94-4263-89e1-6ccac1428116" providerId="ADAL" clId="{62A801D8-F454-4F24-A392-4730610390CC}" dt="2019-11-20T19:17:02.057" v="526" actId="2696"/>
        <pc:sldMkLst>
          <pc:docMk/>
          <pc:sldMk cId="3246363091" sldId="567"/>
        </pc:sldMkLst>
      </pc:sldChg>
      <pc:sldChg chg="addSp delSp modSp add del">
        <pc:chgData name="Maria Saldarriaga Ortiz" userId="128bfaa0-eb94-4263-89e1-6ccac1428116" providerId="ADAL" clId="{62A801D8-F454-4F24-A392-4730610390CC}" dt="2019-11-20T19:16:47.922" v="524" actId="2696"/>
        <pc:sldMkLst>
          <pc:docMk/>
          <pc:sldMk cId="232061491" sldId="568"/>
        </pc:sldMkLst>
        <pc:spChg chg="del">
          <ac:chgData name="Maria Saldarriaga Ortiz" userId="128bfaa0-eb94-4263-89e1-6ccac1428116" providerId="ADAL" clId="{62A801D8-F454-4F24-A392-4730610390CC}" dt="2019-11-20T18:57:06.001" v="134" actId="478"/>
          <ac:spMkLst>
            <pc:docMk/>
            <pc:sldMk cId="232061491" sldId="568"/>
            <ac:spMk id="3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8:56:52.176" v="132" actId="478"/>
          <ac:spMkLst>
            <pc:docMk/>
            <pc:sldMk cId="232061491" sldId="568"/>
            <ac:spMk id="5" creationId="{00000000-0000-0000-0000-000000000000}"/>
          </ac:spMkLst>
        </pc:spChg>
        <pc:spChg chg="add mod">
          <ac:chgData name="Maria Saldarriaga Ortiz" userId="128bfaa0-eb94-4263-89e1-6ccac1428116" providerId="ADAL" clId="{62A801D8-F454-4F24-A392-4730610390CC}" dt="2019-11-20T18:57:30.971" v="142" actId="478"/>
          <ac:spMkLst>
            <pc:docMk/>
            <pc:sldMk cId="232061491" sldId="568"/>
            <ac:spMk id="8" creationId="{F819432E-23B1-48E7-AE9B-AF9516765BF4}"/>
          </ac:spMkLst>
        </pc:spChg>
        <pc:spChg chg="del mod">
          <ac:chgData name="Maria Saldarriaga Ortiz" userId="128bfaa0-eb94-4263-89e1-6ccac1428116" providerId="ADAL" clId="{62A801D8-F454-4F24-A392-4730610390CC}" dt="2019-11-20T18:57:30.971" v="142" actId="478"/>
          <ac:spMkLst>
            <pc:docMk/>
            <pc:sldMk cId="232061491" sldId="568"/>
            <ac:spMk id="37" creationId="{00000000-0000-0000-0000-000000000000}"/>
          </ac:spMkLst>
        </pc:spChg>
        <pc:spChg chg="add">
          <ac:chgData name="Maria Saldarriaga Ortiz" userId="128bfaa0-eb94-4263-89e1-6ccac1428116" providerId="ADAL" clId="{62A801D8-F454-4F24-A392-4730610390CC}" dt="2019-11-20T18:56:52.962" v="133"/>
          <ac:spMkLst>
            <pc:docMk/>
            <pc:sldMk cId="232061491" sldId="568"/>
            <ac:spMk id="38" creationId="{D2A6872C-0AE1-4705-B176-B525D3DB8912}"/>
          </ac:spMkLst>
        </pc:spChg>
        <pc:spChg chg="add del">
          <ac:chgData name="Maria Saldarriaga Ortiz" userId="128bfaa0-eb94-4263-89e1-6ccac1428116" providerId="ADAL" clId="{62A801D8-F454-4F24-A392-4730610390CC}" dt="2019-11-20T18:57:27.161" v="141"/>
          <ac:spMkLst>
            <pc:docMk/>
            <pc:sldMk cId="232061491" sldId="568"/>
            <ac:spMk id="39" creationId="{E20ABA72-1F0B-4BF1-972E-AE29341D4BAD}"/>
          </ac:spMkLst>
        </pc:spChg>
      </pc:sldChg>
      <pc:sldChg chg="addSp delSp modSp add ord">
        <pc:chgData name="Maria Saldarriaga Ortiz" userId="128bfaa0-eb94-4263-89e1-6ccac1428116" providerId="ADAL" clId="{62A801D8-F454-4F24-A392-4730610390CC}" dt="2019-11-21T14:37:10.663" v="1758" actId="14100"/>
        <pc:sldMkLst>
          <pc:docMk/>
          <pc:sldMk cId="751512969" sldId="569"/>
        </pc:sldMkLst>
        <pc:spChg chg="mod topLvl">
          <ac:chgData name="Maria Saldarriaga Ortiz" userId="128bfaa0-eb94-4263-89e1-6ccac1428116" providerId="ADAL" clId="{62A801D8-F454-4F24-A392-4730610390CC}" dt="2019-11-20T19:38:37.185" v="1043" actId="165"/>
          <ac:spMkLst>
            <pc:docMk/>
            <pc:sldMk cId="751512969" sldId="569"/>
            <ac:spMk id="3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56:46.688" v="1595" actId="1076"/>
          <ac:spMkLst>
            <pc:docMk/>
            <pc:sldMk cId="751512969" sldId="569"/>
            <ac:spMk id="4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55:34.390" v="1583" actId="1076"/>
          <ac:spMkLst>
            <pc:docMk/>
            <pc:sldMk cId="751512969" sldId="569"/>
            <ac:spMk id="5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39:30.143" v="1053" actId="14100"/>
          <ac:spMkLst>
            <pc:docMk/>
            <pc:sldMk cId="751512969" sldId="569"/>
            <ac:spMk id="6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38:37.185" v="1043" actId="165"/>
          <ac:spMkLst>
            <pc:docMk/>
            <pc:sldMk cId="751512969" sldId="569"/>
            <ac:spMk id="7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38:37.185" v="1043" actId="165"/>
          <ac:spMkLst>
            <pc:docMk/>
            <pc:sldMk cId="751512969" sldId="569"/>
            <ac:spMk id="10" creationId="{A8998300-7F1F-4D04-8E1A-21E708643643}"/>
          </ac:spMkLst>
        </pc:spChg>
        <pc:spChg chg="mod topLvl">
          <ac:chgData name="Maria Saldarriaga Ortiz" userId="128bfaa0-eb94-4263-89e1-6ccac1428116" providerId="ADAL" clId="{62A801D8-F454-4F24-A392-4730610390CC}" dt="2019-11-20T19:39:13.431" v="1050" actId="14100"/>
          <ac:spMkLst>
            <pc:docMk/>
            <pc:sldMk cId="751512969" sldId="569"/>
            <ac:spMk id="17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56:20.038" v="1590" actId="1076"/>
          <ac:spMkLst>
            <pc:docMk/>
            <pc:sldMk cId="751512969" sldId="569"/>
            <ac:spMk id="21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56:13.126" v="1588" actId="1076"/>
          <ac:spMkLst>
            <pc:docMk/>
            <pc:sldMk cId="751512969" sldId="569"/>
            <ac:spMk id="23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38:37.185" v="1043" actId="165"/>
          <ac:spMkLst>
            <pc:docMk/>
            <pc:sldMk cId="751512969" sldId="569"/>
            <ac:spMk id="28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38:37.185" v="1043" actId="165"/>
          <ac:spMkLst>
            <pc:docMk/>
            <pc:sldMk cId="751512969" sldId="569"/>
            <ac:spMk id="30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38:37.185" v="1043" actId="165"/>
          <ac:spMkLst>
            <pc:docMk/>
            <pc:sldMk cId="751512969" sldId="569"/>
            <ac:spMk id="31" creationId="{00000000-0000-0000-0000-000000000000}"/>
          </ac:spMkLst>
        </pc:spChg>
        <pc:spChg chg="add del">
          <ac:chgData name="Maria Saldarriaga Ortiz" userId="128bfaa0-eb94-4263-89e1-6ccac1428116" providerId="ADAL" clId="{62A801D8-F454-4F24-A392-4730610390CC}" dt="2019-11-20T19:38:10.603" v="1039" actId="478"/>
          <ac:spMkLst>
            <pc:docMk/>
            <pc:sldMk cId="751512969" sldId="569"/>
            <ac:spMk id="32" creationId="{BEED9E2B-12E2-421F-B3EE-0DBB22279C54}"/>
          </ac:spMkLst>
        </pc:spChg>
        <pc:spChg chg="mod topLvl">
          <ac:chgData name="Maria Saldarriaga Ortiz" userId="128bfaa0-eb94-4263-89e1-6ccac1428116" providerId="ADAL" clId="{62A801D8-F454-4F24-A392-4730610390CC}" dt="2019-11-20T19:38:37.185" v="1043" actId="165"/>
          <ac:spMkLst>
            <pc:docMk/>
            <pc:sldMk cId="751512969" sldId="569"/>
            <ac:spMk id="33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57:00.734" v="1598" actId="1076"/>
          <ac:spMkLst>
            <pc:docMk/>
            <pc:sldMk cId="751512969" sldId="569"/>
            <ac:spMk id="34" creationId="{00000000-0000-0000-0000-000000000000}"/>
          </ac:spMkLst>
        </pc:spChg>
        <pc:spChg chg="add del mod">
          <ac:chgData name="Maria Saldarriaga Ortiz" userId="128bfaa0-eb94-4263-89e1-6ccac1428116" providerId="ADAL" clId="{62A801D8-F454-4F24-A392-4730610390CC}" dt="2019-11-20T19:43:06.630" v="1055"/>
          <ac:spMkLst>
            <pc:docMk/>
            <pc:sldMk cId="751512969" sldId="569"/>
            <ac:spMk id="35" creationId="{A1201B51-BB5F-4AC6-8EAF-F2AC62046062}"/>
          </ac:spMkLst>
        </pc:spChg>
        <pc:spChg chg="mod">
          <ac:chgData name="Maria Saldarriaga Ortiz" userId="128bfaa0-eb94-4263-89e1-6ccac1428116" providerId="ADAL" clId="{62A801D8-F454-4F24-A392-4730610390CC}" dt="2019-11-20T19:48:19.857" v="1220" actId="20577"/>
          <ac:spMkLst>
            <pc:docMk/>
            <pc:sldMk cId="751512969" sldId="569"/>
            <ac:spMk id="39" creationId="{573C6E95-31A9-44ED-8128-48B70D55EBE7}"/>
          </ac:spMkLst>
        </pc:spChg>
        <pc:spChg chg="mod topLvl">
          <ac:chgData name="Maria Saldarriaga Ortiz" userId="128bfaa0-eb94-4263-89e1-6ccac1428116" providerId="ADAL" clId="{62A801D8-F454-4F24-A392-4730610390CC}" dt="2019-11-20T19:56:16.341" v="1589" actId="1076"/>
          <ac:spMkLst>
            <pc:docMk/>
            <pc:sldMk cId="751512969" sldId="569"/>
            <ac:spMk id="40" creationId="{DC8E81E1-D07C-4EFC-83D9-49B9EA7FBBD0}"/>
          </ac:spMkLst>
        </pc:spChg>
        <pc:spChg chg="mod topLvl">
          <ac:chgData name="Maria Saldarriaga Ortiz" userId="128bfaa0-eb94-4263-89e1-6ccac1428116" providerId="ADAL" clId="{62A801D8-F454-4F24-A392-4730610390CC}" dt="2019-11-21T14:37:10.663" v="1758" actId="14100"/>
          <ac:spMkLst>
            <pc:docMk/>
            <pc:sldMk cId="751512969" sldId="569"/>
            <ac:spMk id="41" creationId="{8316AFAF-9306-4E99-A7B7-C28F922C781D}"/>
          </ac:spMkLst>
        </pc:spChg>
        <pc:spChg chg="mod topLvl">
          <ac:chgData name="Maria Saldarriaga Ortiz" userId="128bfaa0-eb94-4263-89e1-6ccac1428116" providerId="ADAL" clId="{62A801D8-F454-4F24-A392-4730610390CC}" dt="2019-11-20T19:38:55.409" v="1047" actId="1076"/>
          <ac:spMkLst>
            <pc:docMk/>
            <pc:sldMk cId="751512969" sldId="569"/>
            <ac:spMk id="43" creationId="{41A45012-0C25-46C7-82B4-43B6248474EC}"/>
          </ac:spMkLst>
        </pc:spChg>
        <pc:spChg chg="mod topLvl">
          <ac:chgData name="Maria Saldarriaga Ortiz" userId="128bfaa0-eb94-4263-89e1-6ccac1428116" providerId="ADAL" clId="{62A801D8-F454-4F24-A392-4730610390CC}" dt="2019-11-20T19:38:37.185" v="1043" actId="165"/>
          <ac:spMkLst>
            <pc:docMk/>
            <pc:sldMk cId="751512969" sldId="569"/>
            <ac:spMk id="44" creationId="{1055A6E8-6742-4909-ACEC-7E6275ACAB98}"/>
          </ac:spMkLst>
        </pc:spChg>
        <pc:spChg chg="mod topLvl">
          <ac:chgData name="Maria Saldarriaga Ortiz" userId="128bfaa0-eb94-4263-89e1-6ccac1428116" providerId="ADAL" clId="{62A801D8-F454-4F24-A392-4730610390CC}" dt="2019-11-21T14:33:34.383" v="1736"/>
          <ac:spMkLst>
            <pc:docMk/>
            <pc:sldMk cId="751512969" sldId="569"/>
            <ac:spMk id="45" creationId="{4CB4D782-E5E1-449A-8B4F-9A20E81CA2F4}"/>
          </ac:spMkLst>
        </pc:spChg>
        <pc:spChg chg="mod topLvl">
          <ac:chgData name="Maria Saldarriaga Ortiz" userId="128bfaa0-eb94-4263-89e1-6ccac1428116" providerId="ADAL" clId="{62A801D8-F454-4F24-A392-4730610390CC}" dt="2019-11-20T19:38:37.185" v="1043" actId="165"/>
          <ac:spMkLst>
            <pc:docMk/>
            <pc:sldMk cId="751512969" sldId="569"/>
            <ac:spMk id="47" creationId="{272B7317-A7B7-4A8D-899B-EECC14713F21}"/>
          </ac:spMkLst>
        </pc:spChg>
        <pc:spChg chg="mod topLvl">
          <ac:chgData name="Maria Saldarriaga Ortiz" userId="128bfaa0-eb94-4263-89e1-6ccac1428116" providerId="ADAL" clId="{62A801D8-F454-4F24-A392-4730610390CC}" dt="2019-11-20T19:56:49.366" v="1596" actId="1076"/>
          <ac:spMkLst>
            <pc:docMk/>
            <pc:sldMk cId="751512969" sldId="569"/>
            <ac:spMk id="48" creationId="{870D4515-1E54-42B0-BBF5-F624B873BBE5}"/>
          </ac:spMkLst>
        </pc:spChg>
        <pc:spChg chg="mod topLvl">
          <ac:chgData name="Maria Saldarriaga Ortiz" userId="128bfaa0-eb94-4263-89e1-6ccac1428116" providerId="ADAL" clId="{62A801D8-F454-4F24-A392-4730610390CC}" dt="2019-11-20T19:56:53.366" v="1597" actId="1076"/>
          <ac:spMkLst>
            <pc:docMk/>
            <pc:sldMk cId="751512969" sldId="569"/>
            <ac:spMk id="49" creationId="{EA4BAEF0-103D-4CA3-A0E3-41C2D9569E2D}"/>
          </ac:spMkLst>
        </pc:spChg>
        <pc:grpChg chg="add del mod">
          <ac:chgData name="Maria Saldarriaga Ortiz" userId="128bfaa0-eb94-4263-89e1-6ccac1428116" providerId="ADAL" clId="{62A801D8-F454-4F24-A392-4730610390CC}" dt="2019-11-20T19:38:37.185" v="1043" actId="165"/>
          <ac:grpSpMkLst>
            <pc:docMk/>
            <pc:sldMk cId="751512969" sldId="569"/>
            <ac:grpSpMk id="2" creationId="{FDE802A8-CBDE-46FA-8113-6CCE45321A9D}"/>
          </ac:grpSpMkLst>
        </pc:grpChg>
        <pc:grpChg chg="del">
          <ac:chgData name="Maria Saldarriaga Ortiz" userId="128bfaa0-eb94-4263-89e1-6ccac1428116" providerId="ADAL" clId="{62A801D8-F454-4F24-A392-4730610390CC}" dt="2019-11-20T19:37:40.201" v="1035" actId="165"/>
          <ac:grpSpMkLst>
            <pc:docMk/>
            <pc:sldMk cId="751512969" sldId="569"/>
            <ac:grpSpMk id="12" creationId="{F55F2A30-7146-44CE-B812-47623DE554C3}"/>
          </ac:grpSpMkLst>
        </pc:grpChg>
        <pc:grpChg chg="mod topLvl">
          <ac:chgData name="Maria Saldarriaga Ortiz" userId="128bfaa0-eb94-4263-89e1-6ccac1428116" providerId="ADAL" clId="{62A801D8-F454-4F24-A392-4730610390CC}" dt="2019-11-20T19:39:26.559" v="1052" actId="1076"/>
          <ac:grpSpMkLst>
            <pc:docMk/>
            <pc:sldMk cId="751512969" sldId="569"/>
            <ac:grpSpMk id="24" creationId="{00000000-0000-0000-0000-000000000000}"/>
          </ac:grpSpMkLst>
        </pc:grpChg>
        <pc:grpChg chg="add del mod">
          <ac:chgData name="Maria Saldarriaga Ortiz" userId="128bfaa0-eb94-4263-89e1-6ccac1428116" providerId="ADAL" clId="{62A801D8-F454-4F24-A392-4730610390CC}" dt="2019-11-20T19:57:02.521" v="1599" actId="478"/>
          <ac:grpSpMkLst>
            <pc:docMk/>
            <pc:sldMk cId="751512969" sldId="569"/>
            <ac:grpSpMk id="36" creationId="{A94FBCD7-F871-4D58-8601-4F32E0F73E53}"/>
          </ac:grpSpMkLst>
        </pc:grpChg>
        <pc:picChg chg="mod">
          <ac:chgData name="Maria Saldarriaga Ortiz" userId="128bfaa0-eb94-4263-89e1-6ccac1428116" providerId="ADAL" clId="{62A801D8-F454-4F24-A392-4730610390CC}" dt="2019-11-20T19:48:43.614" v="1224" actId="1076"/>
          <ac:picMkLst>
            <pc:docMk/>
            <pc:sldMk cId="751512969" sldId="569"/>
            <ac:picMk id="1026" creationId="{8D130BF2-081A-432F-8888-A78CF4D0244C}"/>
          </ac:picMkLst>
        </pc:picChg>
      </pc:sldChg>
      <pc:sldChg chg="addSp delSp modSp add ord">
        <pc:chgData name="Maria Saldarriaga Ortiz" userId="128bfaa0-eb94-4263-89e1-6ccac1428116" providerId="ADAL" clId="{62A801D8-F454-4F24-A392-4730610390CC}" dt="2019-11-20T19:56:37.285" v="1594" actId="207"/>
        <pc:sldMkLst>
          <pc:docMk/>
          <pc:sldMk cId="533458419" sldId="570"/>
        </pc:sldMkLst>
        <pc:spChg chg="add del mod topLvl">
          <ac:chgData name="Maria Saldarriaga Ortiz" userId="128bfaa0-eb94-4263-89e1-6ccac1428116" providerId="ADAL" clId="{62A801D8-F454-4F24-A392-4730610390CC}" dt="2019-11-20T19:21:06.861" v="666" actId="478"/>
          <ac:spMkLst>
            <pc:docMk/>
            <pc:sldMk cId="533458419" sldId="570"/>
            <ac:spMk id="3" creationId="{00000000-0000-0000-0000-000000000000}"/>
          </ac:spMkLst>
        </pc:spChg>
        <pc:spChg chg="add del mod topLvl">
          <ac:chgData name="Maria Saldarriaga Ortiz" userId="128bfaa0-eb94-4263-89e1-6ccac1428116" providerId="ADAL" clId="{62A801D8-F454-4F24-A392-4730610390CC}" dt="2019-11-20T19:21:06.861" v="666" actId="478"/>
          <ac:spMkLst>
            <pc:docMk/>
            <pc:sldMk cId="533458419" sldId="570"/>
            <ac:spMk id="4" creationId="{00000000-0000-0000-0000-000000000000}"/>
          </ac:spMkLst>
        </pc:spChg>
        <pc:spChg chg="add del mod topLvl">
          <ac:chgData name="Maria Saldarriaga Ortiz" userId="128bfaa0-eb94-4263-89e1-6ccac1428116" providerId="ADAL" clId="{62A801D8-F454-4F24-A392-4730610390CC}" dt="2019-11-20T19:43:17.093" v="1056" actId="478"/>
          <ac:spMkLst>
            <pc:docMk/>
            <pc:sldMk cId="533458419" sldId="570"/>
            <ac:spMk id="6" creationId="{00000000-0000-0000-0000-000000000000}"/>
          </ac:spMkLst>
        </pc:spChg>
        <pc:spChg chg="add del mod topLvl">
          <ac:chgData name="Maria Saldarriaga Ortiz" userId="128bfaa0-eb94-4263-89e1-6ccac1428116" providerId="ADAL" clId="{62A801D8-F454-4F24-A392-4730610390CC}" dt="2019-11-20T19:21:06.861" v="666" actId="478"/>
          <ac:spMkLst>
            <pc:docMk/>
            <pc:sldMk cId="533458419" sldId="570"/>
            <ac:spMk id="7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20:54.851" v="662" actId="165"/>
          <ac:spMkLst>
            <pc:docMk/>
            <pc:sldMk cId="533458419" sldId="570"/>
            <ac:spMk id="10" creationId="{A8998300-7F1F-4D04-8E1A-21E708643643}"/>
          </ac:spMkLst>
        </pc:spChg>
        <pc:spChg chg="add del mod topLvl">
          <ac:chgData name="Maria Saldarriaga Ortiz" userId="128bfaa0-eb94-4263-89e1-6ccac1428116" providerId="ADAL" clId="{62A801D8-F454-4F24-A392-4730610390CC}" dt="2019-11-20T19:21:06.861" v="666" actId="478"/>
          <ac:spMkLst>
            <pc:docMk/>
            <pc:sldMk cId="533458419" sldId="570"/>
            <ac:spMk id="17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21:57.032" v="676" actId="1076"/>
          <ac:spMkLst>
            <pc:docMk/>
            <pc:sldMk cId="533458419" sldId="570"/>
            <ac:spMk id="21" creationId="{00000000-0000-0000-0000-000000000000}"/>
          </ac:spMkLst>
        </pc:spChg>
        <pc:spChg chg="del mod ord topLvl">
          <ac:chgData name="Maria Saldarriaga Ortiz" userId="128bfaa0-eb94-4263-89e1-6ccac1428116" providerId="ADAL" clId="{62A801D8-F454-4F24-A392-4730610390CC}" dt="2019-11-20T19:56:04.952" v="1587" actId="478"/>
          <ac:spMkLst>
            <pc:docMk/>
            <pc:sldMk cId="533458419" sldId="570"/>
            <ac:spMk id="23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20:54.851" v="662" actId="165"/>
          <ac:spMkLst>
            <pc:docMk/>
            <pc:sldMk cId="533458419" sldId="570"/>
            <ac:spMk id="28" creationId="{00000000-0000-0000-0000-000000000000}"/>
          </ac:spMkLst>
        </pc:spChg>
        <pc:spChg chg="add mod">
          <ac:chgData name="Maria Saldarriaga Ortiz" userId="128bfaa0-eb94-4263-89e1-6ccac1428116" providerId="ADAL" clId="{62A801D8-F454-4F24-A392-4730610390CC}" dt="2019-11-20T19:56:37.285" v="1594" actId="207"/>
          <ac:spMkLst>
            <pc:docMk/>
            <pc:sldMk cId="533458419" sldId="570"/>
            <ac:spMk id="29" creationId="{89A3519E-8157-49F6-A8F1-D24E06C8DCDB}"/>
          </ac:spMkLst>
        </pc:spChg>
        <pc:spChg chg="add del">
          <ac:chgData name="Maria Saldarriaga Ortiz" userId="128bfaa0-eb94-4263-89e1-6ccac1428116" providerId="ADAL" clId="{62A801D8-F454-4F24-A392-4730610390CC}" dt="2019-11-20T19:21:05.537" v="665"/>
          <ac:spMkLst>
            <pc:docMk/>
            <pc:sldMk cId="533458419" sldId="570"/>
            <ac:spMk id="29" creationId="{F70E4E67-F5C2-410D-A814-FD1261BD0F26}"/>
          </ac:spMkLst>
        </pc:spChg>
        <pc:spChg chg="mod topLvl">
          <ac:chgData name="Maria Saldarriaga Ortiz" userId="128bfaa0-eb94-4263-89e1-6ccac1428116" providerId="ADAL" clId="{62A801D8-F454-4F24-A392-4730610390CC}" dt="2019-11-20T19:20:54.851" v="662" actId="165"/>
          <ac:spMkLst>
            <pc:docMk/>
            <pc:sldMk cId="533458419" sldId="570"/>
            <ac:spMk id="30" creationId="{00000000-0000-0000-0000-000000000000}"/>
          </ac:spMkLst>
        </pc:spChg>
        <pc:spChg chg="mod topLvl">
          <ac:chgData name="Maria Saldarriaga Ortiz" userId="128bfaa0-eb94-4263-89e1-6ccac1428116" providerId="ADAL" clId="{62A801D8-F454-4F24-A392-4730610390CC}" dt="2019-11-20T19:20:54.851" v="662" actId="165"/>
          <ac:spMkLst>
            <pc:docMk/>
            <pc:sldMk cId="533458419" sldId="570"/>
            <ac:spMk id="31" creationId="{00000000-0000-0000-0000-000000000000}"/>
          </ac:spMkLst>
        </pc:spChg>
        <pc:spChg chg="add del mod ord">
          <ac:chgData name="Maria Saldarriaga Ortiz" userId="128bfaa0-eb94-4263-89e1-6ccac1428116" providerId="ADAL" clId="{62A801D8-F454-4F24-A392-4730610390CC}" dt="2019-11-20T19:55:54.761" v="1584" actId="478"/>
          <ac:spMkLst>
            <pc:docMk/>
            <pc:sldMk cId="533458419" sldId="570"/>
            <ac:spMk id="32" creationId="{2409D18E-0FED-400A-A852-79CB1DFDAFA5}"/>
          </ac:spMkLst>
        </pc:spChg>
        <pc:spChg chg="mod topLvl">
          <ac:chgData name="Maria Saldarriaga Ortiz" userId="128bfaa0-eb94-4263-89e1-6ccac1428116" providerId="ADAL" clId="{62A801D8-F454-4F24-A392-4730610390CC}" dt="2019-11-20T19:20:54.851" v="662" actId="165"/>
          <ac:spMkLst>
            <pc:docMk/>
            <pc:sldMk cId="533458419" sldId="570"/>
            <ac:spMk id="33" creationId="{00000000-0000-0000-0000-000000000000}"/>
          </ac:spMkLst>
        </pc:spChg>
        <pc:spChg chg="add del">
          <ac:chgData name="Maria Saldarriaga Ortiz" userId="128bfaa0-eb94-4263-89e1-6ccac1428116" providerId="ADAL" clId="{62A801D8-F454-4F24-A392-4730610390CC}" dt="2019-11-20T19:23:31.214" v="690"/>
          <ac:spMkLst>
            <pc:docMk/>
            <pc:sldMk cId="533458419" sldId="570"/>
            <ac:spMk id="34" creationId="{B24AD205-0EAB-449C-8A7B-A7DA547C6FC7}"/>
          </ac:spMkLst>
        </pc:spChg>
        <pc:spChg chg="add mod">
          <ac:chgData name="Maria Saldarriaga Ortiz" userId="128bfaa0-eb94-4263-89e1-6ccac1428116" providerId="ADAL" clId="{62A801D8-F454-4F24-A392-4730610390CC}" dt="2019-11-20T19:56:28.688" v="1592" actId="1076"/>
          <ac:spMkLst>
            <pc:docMk/>
            <pc:sldMk cId="533458419" sldId="570"/>
            <ac:spMk id="34" creationId="{C7EB8FC8-AE7F-4B8A-8DBB-890517596646}"/>
          </ac:spMkLst>
        </pc:spChg>
        <pc:spChg chg="add mod">
          <ac:chgData name="Maria Saldarriaga Ortiz" userId="128bfaa0-eb94-4263-89e1-6ccac1428116" providerId="ADAL" clId="{62A801D8-F454-4F24-A392-4730610390CC}" dt="2019-11-20T19:43:49.789" v="1064" actId="14100"/>
          <ac:spMkLst>
            <pc:docMk/>
            <pc:sldMk cId="533458419" sldId="570"/>
            <ac:spMk id="35" creationId="{BE782F30-0D1A-40A3-ACA1-CC11AB8BC417}"/>
          </ac:spMkLst>
        </pc:spChg>
        <pc:spChg chg="mod">
          <ac:chgData name="Maria Saldarriaga Ortiz" userId="128bfaa0-eb94-4263-89e1-6ccac1428116" providerId="ADAL" clId="{62A801D8-F454-4F24-A392-4730610390CC}" dt="2019-11-20T19:48:32.509" v="1222" actId="20577"/>
          <ac:spMkLst>
            <pc:docMk/>
            <pc:sldMk cId="533458419" sldId="570"/>
            <ac:spMk id="39" creationId="{573C6E95-31A9-44ED-8128-48B70D55EBE7}"/>
          </ac:spMkLst>
        </pc:spChg>
        <pc:spChg chg="mod topLvl">
          <ac:chgData name="Maria Saldarriaga Ortiz" userId="128bfaa0-eb94-4263-89e1-6ccac1428116" providerId="ADAL" clId="{62A801D8-F454-4F24-A392-4730610390CC}" dt="2019-11-20T19:22:00.424" v="677" actId="1076"/>
          <ac:spMkLst>
            <pc:docMk/>
            <pc:sldMk cId="533458419" sldId="570"/>
            <ac:spMk id="40" creationId="{DC8E81E1-D07C-4EFC-83D9-49B9EA7FBBD0}"/>
          </ac:spMkLst>
        </pc:spChg>
        <pc:spChg chg="mod topLvl">
          <ac:chgData name="Maria Saldarriaga Ortiz" userId="128bfaa0-eb94-4263-89e1-6ccac1428116" providerId="ADAL" clId="{62A801D8-F454-4F24-A392-4730610390CC}" dt="2019-11-20T19:20:54.851" v="662" actId="165"/>
          <ac:spMkLst>
            <pc:docMk/>
            <pc:sldMk cId="533458419" sldId="570"/>
            <ac:spMk id="41" creationId="{8316AFAF-9306-4E99-A7B7-C28F922C781D}"/>
          </ac:spMkLst>
        </pc:spChg>
        <pc:spChg chg="add del">
          <ac:chgData name="Maria Saldarriaga Ortiz" userId="128bfaa0-eb94-4263-89e1-6ccac1428116" providerId="ADAL" clId="{62A801D8-F454-4F24-A392-4730610390CC}" dt="2019-11-20T19:21:11.779" v="667" actId="478"/>
          <ac:spMkLst>
            <pc:docMk/>
            <pc:sldMk cId="533458419" sldId="570"/>
            <ac:spMk id="50" creationId="{240364A8-1474-4469-B7A6-C54A2C1EC6BE}"/>
          </ac:spMkLst>
        </pc:spChg>
        <pc:spChg chg="mod">
          <ac:chgData name="Maria Saldarriaga Ortiz" userId="128bfaa0-eb94-4263-89e1-6ccac1428116" providerId="ADAL" clId="{62A801D8-F454-4F24-A392-4730610390CC}" dt="2019-11-20T19:21:44.503" v="672" actId="14100"/>
          <ac:spMkLst>
            <pc:docMk/>
            <pc:sldMk cId="533458419" sldId="570"/>
            <ac:spMk id="55" creationId="{EB2AF9EC-A0E8-41FB-930B-814795B90194}"/>
          </ac:spMkLst>
        </pc:spChg>
        <pc:grpChg chg="del mod">
          <ac:chgData name="Maria Saldarriaga Ortiz" userId="128bfaa0-eb94-4263-89e1-6ccac1428116" providerId="ADAL" clId="{62A801D8-F454-4F24-A392-4730610390CC}" dt="2019-11-20T19:20:54.851" v="662" actId="165"/>
          <ac:grpSpMkLst>
            <pc:docMk/>
            <pc:sldMk cId="533458419" sldId="570"/>
            <ac:grpSpMk id="12" creationId="{F55F2A30-7146-44CE-B812-47623DE554C3}"/>
          </ac:grpSpMkLst>
        </pc:grpChg>
        <pc:grpChg chg="add del mod topLvl">
          <ac:chgData name="Maria Saldarriaga Ortiz" userId="128bfaa0-eb94-4263-89e1-6ccac1428116" providerId="ADAL" clId="{62A801D8-F454-4F24-A392-4730610390CC}" dt="2019-11-20T19:43:40.800" v="1062"/>
          <ac:grpSpMkLst>
            <pc:docMk/>
            <pc:sldMk cId="533458419" sldId="570"/>
            <ac:grpSpMk id="24" creationId="{00000000-0000-0000-0000-000000000000}"/>
          </ac:grpSpMkLst>
        </pc:grpChg>
        <pc:grpChg chg="add mod">
          <ac:chgData name="Maria Saldarriaga Ortiz" userId="128bfaa0-eb94-4263-89e1-6ccac1428116" providerId="ADAL" clId="{62A801D8-F454-4F24-A392-4730610390CC}" dt="2019-11-20T19:43:54.286" v="1066" actId="1076"/>
          <ac:grpSpMkLst>
            <pc:docMk/>
            <pc:sldMk cId="533458419" sldId="570"/>
            <ac:grpSpMk id="36" creationId="{AF38BA51-667B-46E4-BC15-293BEEEE022C}"/>
          </ac:grpSpMkLst>
        </pc:grpChg>
        <pc:picChg chg="add">
          <ac:chgData name="Maria Saldarriaga Ortiz" userId="128bfaa0-eb94-4263-89e1-6ccac1428116" providerId="ADAL" clId="{62A801D8-F454-4F24-A392-4730610390CC}" dt="2019-11-20T19:48:47.688" v="1226"/>
          <ac:picMkLst>
            <pc:docMk/>
            <pc:sldMk cId="533458419" sldId="570"/>
            <ac:picMk id="27" creationId="{0193E301-3205-4B16-886C-55373E8AECE2}"/>
          </ac:picMkLst>
        </pc:picChg>
        <pc:picChg chg="del mod">
          <ac:chgData name="Maria Saldarriaga Ortiz" userId="128bfaa0-eb94-4263-89e1-6ccac1428116" providerId="ADAL" clId="{62A801D8-F454-4F24-A392-4730610390CC}" dt="2019-11-20T19:48:47.310" v="1225" actId="478"/>
          <ac:picMkLst>
            <pc:docMk/>
            <pc:sldMk cId="533458419" sldId="570"/>
            <ac:picMk id="1026" creationId="{8D130BF2-081A-432F-8888-A78CF4D0244C}"/>
          </ac:picMkLst>
        </pc:picChg>
      </pc:sldChg>
      <pc:sldChg chg="addSp delSp modSp add del">
        <pc:chgData name="Maria Saldarriaga Ortiz" userId="128bfaa0-eb94-4263-89e1-6ccac1428116" providerId="ADAL" clId="{62A801D8-F454-4F24-A392-4730610390CC}" dt="2019-11-20T19:24:20.590" v="700" actId="2696"/>
        <pc:sldMkLst>
          <pc:docMk/>
          <pc:sldMk cId="1276239463" sldId="571"/>
        </pc:sldMkLst>
        <pc:spChg chg="mod">
          <ac:chgData name="Maria Saldarriaga Ortiz" userId="128bfaa0-eb94-4263-89e1-6ccac1428116" providerId="ADAL" clId="{62A801D8-F454-4F24-A392-4730610390CC}" dt="2019-11-20T19:19:39.993" v="655" actId="207"/>
          <ac:spMkLst>
            <pc:docMk/>
            <pc:sldMk cId="1276239463" sldId="571"/>
            <ac:spMk id="7" creationId="{00000000-0000-0000-0000-000000000000}"/>
          </ac:spMkLst>
        </pc:spChg>
        <pc:spChg chg="add del">
          <ac:chgData name="Maria Saldarriaga Ortiz" userId="128bfaa0-eb94-4263-89e1-6ccac1428116" providerId="ADAL" clId="{62A801D8-F454-4F24-A392-4730610390CC}" dt="2019-11-20T19:19:43.198" v="656" actId="478"/>
          <ac:spMkLst>
            <pc:docMk/>
            <pc:sldMk cId="1276239463" sldId="571"/>
            <ac:spMk id="29" creationId="{795C46C4-D3CD-421B-A5FC-94A7F3F1C348}"/>
          </ac:spMkLst>
        </pc:spChg>
        <pc:spChg chg="del">
          <ac:chgData name="Maria Saldarriaga Ortiz" userId="128bfaa0-eb94-4263-89e1-6ccac1428116" providerId="ADAL" clId="{62A801D8-F454-4F24-A392-4730610390CC}" dt="2019-11-20T19:19:11.175" v="652" actId="478"/>
          <ac:spMkLst>
            <pc:docMk/>
            <pc:sldMk cId="1276239463" sldId="571"/>
            <ac:spMk id="56" creationId="{D8ADD4E3-FFCF-4078-8049-A913EC869C1A}"/>
          </ac:spMkLst>
        </pc:spChg>
      </pc:sldChg>
      <pc:sldChg chg="addSp delSp modSp add">
        <pc:chgData name="Maria Saldarriaga Ortiz" userId="128bfaa0-eb94-4263-89e1-6ccac1428116" providerId="ADAL" clId="{62A801D8-F454-4F24-A392-4730610390CC}" dt="2019-11-20T19:48:54.450" v="1229" actId="20577"/>
        <pc:sldMkLst>
          <pc:docMk/>
          <pc:sldMk cId="3645550630" sldId="572"/>
        </pc:sldMkLst>
        <pc:spChg chg="mod">
          <ac:chgData name="Maria Saldarriaga Ortiz" userId="128bfaa0-eb94-4263-89e1-6ccac1428116" providerId="ADAL" clId="{62A801D8-F454-4F24-A392-4730610390CC}" dt="2019-11-20T19:23:03.542" v="686" actId="207"/>
          <ac:spMkLst>
            <pc:docMk/>
            <pc:sldMk cId="3645550630" sldId="572"/>
            <ac:spMk id="3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9:44:07.696" v="1067" actId="478"/>
          <ac:spMkLst>
            <pc:docMk/>
            <pc:sldMk cId="3645550630" sldId="572"/>
            <ac:spMk id="6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9:23:56.553" v="696" actId="1076"/>
          <ac:spMkLst>
            <pc:docMk/>
            <pc:sldMk cId="3645550630" sldId="572"/>
            <ac:spMk id="10" creationId="{A8998300-7F1F-4D04-8E1A-21E708643643}"/>
          </ac:spMkLst>
        </pc:spChg>
        <pc:spChg chg="add">
          <ac:chgData name="Maria Saldarriaga Ortiz" userId="128bfaa0-eb94-4263-89e1-6ccac1428116" providerId="ADAL" clId="{62A801D8-F454-4F24-A392-4730610390CC}" dt="2019-11-20T19:23:33.291" v="691"/>
          <ac:spMkLst>
            <pc:docMk/>
            <pc:sldMk cId="3645550630" sldId="572"/>
            <ac:spMk id="29" creationId="{E2E8CA4A-B04A-4D64-8750-64BF91B93007}"/>
          </ac:spMkLst>
        </pc:spChg>
        <pc:spChg chg="mod">
          <ac:chgData name="Maria Saldarriaga Ortiz" userId="128bfaa0-eb94-4263-89e1-6ccac1428116" providerId="ADAL" clId="{62A801D8-F454-4F24-A392-4730610390CC}" dt="2019-11-20T19:24:00.975" v="697" actId="1076"/>
          <ac:spMkLst>
            <pc:docMk/>
            <pc:sldMk cId="3645550630" sldId="572"/>
            <ac:spMk id="31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9:23:10.745" v="687" actId="207"/>
          <ac:spMkLst>
            <pc:docMk/>
            <pc:sldMk cId="3645550630" sldId="572"/>
            <ac:spMk id="32" creationId="{2409D18E-0FED-400A-A852-79CB1DFDAFA5}"/>
          </ac:spMkLst>
        </pc:spChg>
        <pc:spChg chg="mod">
          <ac:chgData name="Maria Saldarriaga Ortiz" userId="128bfaa0-eb94-4263-89e1-6ccac1428116" providerId="ADAL" clId="{62A801D8-F454-4F24-A392-4730610390CC}" dt="2019-11-20T19:24:05.225" v="698" actId="1076"/>
          <ac:spMkLst>
            <pc:docMk/>
            <pc:sldMk cId="3645550630" sldId="572"/>
            <ac:spMk id="33" creationId="{00000000-0000-0000-0000-000000000000}"/>
          </ac:spMkLst>
        </pc:spChg>
        <pc:spChg chg="add">
          <ac:chgData name="Maria Saldarriaga Ortiz" userId="128bfaa0-eb94-4263-89e1-6ccac1428116" providerId="ADAL" clId="{62A801D8-F454-4F24-A392-4730610390CC}" dt="2019-11-20T19:44:10.320" v="1069"/>
          <ac:spMkLst>
            <pc:docMk/>
            <pc:sldMk cId="3645550630" sldId="572"/>
            <ac:spMk id="34" creationId="{E08E079F-EB63-4EB3-A715-5EAAA0560A15}"/>
          </ac:spMkLst>
        </pc:spChg>
        <pc:spChg chg="mod">
          <ac:chgData name="Maria Saldarriaga Ortiz" userId="128bfaa0-eb94-4263-89e1-6ccac1428116" providerId="ADAL" clId="{62A801D8-F454-4F24-A392-4730610390CC}" dt="2019-11-20T19:48:54.450" v="1229" actId="20577"/>
          <ac:spMkLst>
            <pc:docMk/>
            <pc:sldMk cId="3645550630" sldId="572"/>
            <ac:spMk id="39" creationId="{573C6E95-31A9-44ED-8128-48B70D55EBE7}"/>
          </ac:spMkLst>
        </pc:spChg>
        <pc:spChg chg="mod">
          <ac:chgData name="Maria Saldarriaga Ortiz" userId="128bfaa0-eb94-4263-89e1-6ccac1428116" providerId="ADAL" clId="{62A801D8-F454-4F24-A392-4730610390CC}" dt="2019-11-20T19:23:53.416" v="695" actId="1076"/>
          <ac:spMkLst>
            <pc:docMk/>
            <pc:sldMk cId="3645550630" sldId="572"/>
            <ac:spMk id="41" creationId="{8316AFAF-9306-4E99-A7B7-C28F922C781D}"/>
          </ac:spMkLst>
        </pc:spChg>
        <pc:spChg chg="del">
          <ac:chgData name="Maria Saldarriaga Ortiz" userId="128bfaa0-eb94-4263-89e1-6ccac1428116" providerId="ADAL" clId="{62A801D8-F454-4F24-A392-4730610390CC}" dt="2019-11-20T19:23:15.555" v="688" actId="478"/>
          <ac:spMkLst>
            <pc:docMk/>
            <pc:sldMk cId="3645550630" sldId="572"/>
            <ac:spMk id="55" creationId="{EB2AF9EC-A0E8-41FB-930B-814795B90194}"/>
          </ac:spMkLst>
        </pc:spChg>
        <pc:grpChg chg="del">
          <ac:chgData name="Maria Saldarriaga Ortiz" userId="128bfaa0-eb94-4263-89e1-6ccac1428116" providerId="ADAL" clId="{62A801D8-F454-4F24-A392-4730610390CC}" dt="2019-11-20T19:44:09.287" v="1068" actId="478"/>
          <ac:grpSpMkLst>
            <pc:docMk/>
            <pc:sldMk cId="3645550630" sldId="572"/>
            <ac:grpSpMk id="24" creationId="{00000000-0000-0000-0000-000000000000}"/>
          </ac:grpSpMkLst>
        </pc:grpChg>
        <pc:grpChg chg="add">
          <ac:chgData name="Maria Saldarriaga Ortiz" userId="128bfaa0-eb94-4263-89e1-6ccac1428116" providerId="ADAL" clId="{62A801D8-F454-4F24-A392-4730610390CC}" dt="2019-11-20T19:44:10.320" v="1069"/>
          <ac:grpSpMkLst>
            <pc:docMk/>
            <pc:sldMk cId="3645550630" sldId="572"/>
            <ac:grpSpMk id="35" creationId="{2C7390E7-E876-4D0C-9B27-B2385B984174}"/>
          </ac:grpSpMkLst>
        </pc:grpChg>
        <pc:picChg chg="add">
          <ac:chgData name="Maria Saldarriaga Ortiz" userId="128bfaa0-eb94-4263-89e1-6ccac1428116" providerId="ADAL" clId="{62A801D8-F454-4F24-A392-4730610390CC}" dt="2019-11-20T19:48:51.837" v="1228"/>
          <ac:picMkLst>
            <pc:docMk/>
            <pc:sldMk cId="3645550630" sldId="572"/>
            <ac:picMk id="27" creationId="{9005D4FC-922C-4198-9193-D2E892F4B234}"/>
          </ac:picMkLst>
        </pc:picChg>
        <pc:picChg chg="del">
          <ac:chgData name="Maria Saldarriaga Ortiz" userId="128bfaa0-eb94-4263-89e1-6ccac1428116" providerId="ADAL" clId="{62A801D8-F454-4F24-A392-4730610390CC}" dt="2019-11-20T19:48:50.766" v="1227" actId="478"/>
          <ac:picMkLst>
            <pc:docMk/>
            <pc:sldMk cId="3645550630" sldId="572"/>
            <ac:picMk id="1026" creationId="{8D130BF2-081A-432F-8888-A78CF4D0244C}"/>
          </ac:picMkLst>
        </pc:picChg>
      </pc:sldChg>
      <pc:sldChg chg="addSp delSp modSp add">
        <pc:chgData name="Maria Saldarriaga Ortiz" userId="128bfaa0-eb94-4263-89e1-6ccac1428116" providerId="ADAL" clId="{62A801D8-F454-4F24-A392-4730610390CC}" dt="2019-11-21T14:42:51.353" v="2058" actId="1076"/>
        <pc:sldMkLst>
          <pc:docMk/>
          <pc:sldMk cId="3801031581" sldId="573"/>
        </pc:sldMkLst>
        <pc:spChg chg="mod">
          <ac:chgData name="Maria Saldarriaga Ortiz" userId="128bfaa0-eb94-4263-89e1-6ccac1428116" providerId="ADAL" clId="{62A801D8-F454-4F24-A392-4730610390CC}" dt="2019-11-20T19:25:17.092" v="710" actId="207"/>
          <ac:spMkLst>
            <pc:docMk/>
            <pc:sldMk cId="3801031581" sldId="573"/>
            <ac:spMk id="3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9:44:14.649" v="1070" actId="478"/>
          <ac:spMkLst>
            <pc:docMk/>
            <pc:sldMk cId="3801031581" sldId="573"/>
            <ac:spMk id="6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9:24:51.427" v="706" actId="207"/>
          <ac:spMkLst>
            <pc:docMk/>
            <pc:sldMk cId="3801031581" sldId="573"/>
            <ac:spMk id="7" creationId="{00000000-0000-0000-0000-000000000000}"/>
          </ac:spMkLst>
        </pc:spChg>
        <pc:spChg chg="add mod">
          <ac:chgData name="Maria Saldarriaga Ortiz" userId="128bfaa0-eb94-4263-89e1-6ccac1428116" providerId="ADAL" clId="{62A801D8-F454-4F24-A392-4730610390CC}" dt="2019-11-21T14:42:33.960" v="2054" actId="1076"/>
          <ac:spMkLst>
            <pc:docMk/>
            <pc:sldMk cId="3801031581" sldId="573"/>
            <ac:spMk id="29" creationId="{56322110-C367-42AC-83AB-7EFD0BBBA68B}"/>
          </ac:spMkLst>
        </pc:spChg>
        <pc:spChg chg="del">
          <ac:chgData name="Maria Saldarriaga Ortiz" userId="128bfaa0-eb94-4263-89e1-6ccac1428116" providerId="ADAL" clId="{62A801D8-F454-4F24-A392-4730610390CC}" dt="2019-11-20T19:24:55.699" v="707" actId="478"/>
          <ac:spMkLst>
            <pc:docMk/>
            <pc:sldMk cId="3801031581" sldId="573"/>
            <ac:spMk id="29" creationId="{E2E8CA4A-B04A-4D64-8750-64BF91B93007}"/>
          </ac:spMkLst>
        </pc:spChg>
        <pc:spChg chg="mod">
          <ac:chgData name="Maria Saldarriaga Ortiz" userId="128bfaa0-eb94-4263-89e1-6ccac1428116" providerId="ADAL" clId="{62A801D8-F454-4F24-A392-4730610390CC}" dt="2019-11-21T14:42:36.432" v="2055" actId="1076"/>
          <ac:spMkLst>
            <pc:docMk/>
            <pc:sldMk cId="3801031581" sldId="573"/>
            <ac:spMk id="31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1T14:42:45.840" v="2057" actId="14100"/>
          <ac:spMkLst>
            <pc:docMk/>
            <pc:sldMk cId="3801031581" sldId="573"/>
            <ac:spMk id="33" creationId="{00000000-0000-0000-0000-000000000000}"/>
          </ac:spMkLst>
        </pc:spChg>
        <pc:spChg chg="add mod">
          <ac:chgData name="Maria Saldarriaga Ortiz" userId="128bfaa0-eb94-4263-89e1-6ccac1428116" providerId="ADAL" clId="{62A801D8-F454-4F24-A392-4730610390CC}" dt="2019-11-21T14:42:51.353" v="2058" actId="1076"/>
          <ac:spMkLst>
            <pc:docMk/>
            <pc:sldMk cId="3801031581" sldId="573"/>
            <ac:spMk id="34" creationId="{D03134B5-FCE4-4C1A-A30F-F6136B1E1E81}"/>
          </ac:spMkLst>
        </pc:spChg>
        <pc:spChg chg="add mod">
          <ac:chgData name="Maria Saldarriaga Ortiz" userId="128bfaa0-eb94-4263-89e1-6ccac1428116" providerId="ADAL" clId="{62A801D8-F454-4F24-A392-4730610390CC}" dt="2019-11-20T19:25:58.657" v="719" actId="14100"/>
          <ac:spMkLst>
            <pc:docMk/>
            <pc:sldMk cId="3801031581" sldId="573"/>
            <ac:spMk id="35" creationId="{2C5E0B58-EB52-4C96-8B87-A7DECE2A18E1}"/>
          </ac:spMkLst>
        </pc:spChg>
        <pc:spChg chg="add mod">
          <ac:chgData name="Maria Saldarriaga Ortiz" userId="128bfaa0-eb94-4263-89e1-6ccac1428116" providerId="ADAL" clId="{62A801D8-F454-4F24-A392-4730610390CC}" dt="2019-11-20T19:26:08.216" v="722" actId="1076"/>
          <ac:spMkLst>
            <pc:docMk/>
            <pc:sldMk cId="3801031581" sldId="573"/>
            <ac:spMk id="36" creationId="{5AD53C2E-5B1C-4213-BB90-E5A102ACDB59}"/>
          </ac:spMkLst>
        </pc:spChg>
        <pc:spChg chg="add">
          <ac:chgData name="Maria Saldarriaga Ortiz" userId="128bfaa0-eb94-4263-89e1-6ccac1428116" providerId="ADAL" clId="{62A801D8-F454-4F24-A392-4730610390CC}" dt="2019-11-20T19:44:17.518" v="1072"/>
          <ac:spMkLst>
            <pc:docMk/>
            <pc:sldMk cId="3801031581" sldId="573"/>
            <ac:spMk id="37" creationId="{A0CBE007-7D41-4A70-944A-0EE0E8FF7EE6}"/>
          </ac:spMkLst>
        </pc:spChg>
        <pc:spChg chg="mod">
          <ac:chgData name="Maria Saldarriaga Ortiz" userId="128bfaa0-eb94-4263-89e1-6ccac1428116" providerId="ADAL" clId="{62A801D8-F454-4F24-A392-4730610390CC}" dt="2019-11-20T19:49:03.204" v="1232" actId="20577"/>
          <ac:spMkLst>
            <pc:docMk/>
            <pc:sldMk cId="3801031581" sldId="573"/>
            <ac:spMk id="39" creationId="{573C6E95-31A9-44ED-8128-48B70D55EBE7}"/>
          </ac:spMkLst>
        </pc:spChg>
        <pc:spChg chg="del mod">
          <ac:chgData name="Maria Saldarriaga Ortiz" userId="128bfaa0-eb94-4263-89e1-6ccac1428116" providerId="ADAL" clId="{62A801D8-F454-4F24-A392-4730610390CC}" dt="2019-11-21T14:37:16.099" v="1759" actId="478"/>
          <ac:spMkLst>
            <pc:docMk/>
            <pc:sldMk cId="3801031581" sldId="573"/>
            <ac:spMk id="41" creationId="{8316AFAF-9306-4E99-A7B7-C28F922C781D}"/>
          </ac:spMkLst>
        </pc:spChg>
        <pc:spChg chg="del">
          <ac:chgData name="Maria Saldarriaga Ortiz" userId="128bfaa0-eb94-4263-89e1-6ccac1428116" providerId="ADAL" clId="{62A801D8-F454-4F24-A392-4730610390CC}" dt="2019-11-20T19:26:16.469" v="724" actId="478"/>
          <ac:spMkLst>
            <pc:docMk/>
            <pc:sldMk cId="3801031581" sldId="573"/>
            <ac:spMk id="52" creationId="{8BC450BD-73E0-4680-98F3-2EF8385FCAF7}"/>
          </ac:spMkLst>
        </pc:spChg>
        <pc:spChg chg="mod">
          <ac:chgData name="Maria Saldarriaga Ortiz" userId="128bfaa0-eb94-4263-89e1-6ccac1428116" providerId="ADAL" clId="{62A801D8-F454-4F24-A392-4730610390CC}" dt="2019-11-20T19:26:14.912" v="723" actId="1076"/>
          <ac:spMkLst>
            <pc:docMk/>
            <pc:sldMk cId="3801031581" sldId="573"/>
            <ac:spMk id="53" creationId="{FCA0F864-48E6-459D-BFD2-D3C0AECD051F}"/>
          </ac:spMkLst>
        </pc:spChg>
        <pc:spChg chg="del">
          <ac:chgData name="Maria Saldarriaga Ortiz" userId="128bfaa0-eb94-4263-89e1-6ccac1428116" providerId="ADAL" clId="{62A801D8-F454-4F24-A392-4730610390CC}" dt="2019-11-20T19:26:02.526" v="720"/>
          <ac:spMkLst>
            <pc:docMk/>
            <pc:sldMk cId="3801031581" sldId="573"/>
            <ac:spMk id="54" creationId="{89D40126-55D3-4FD4-AC70-699BB7D6B23C}"/>
          </ac:spMkLst>
        </pc:spChg>
        <pc:grpChg chg="del">
          <ac:chgData name="Maria Saldarriaga Ortiz" userId="128bfaa0-eb94-4263-89e1-6ccac1428116" providerId="ADAL" clId="{62A801D8-F454-4F24-A392-4730610390CC}" dt="2019-11-20T19:44:16.434" v="1071" actId="478"/>
          <ac:grpSpMkLst>
            <pc:docMk/>
            <pc:sldMk cId="3801031581" sldId="573"/>
            <ac:grpSpMk id="24" creationId="{00000000-0000-0000-0000-000000000000}"/>
          </ac:grpSpMkLst>
        </pc:grpChg>
        <pc:grpChg chg="add">
          <ac:chgData name="Maria Saldarriaga Ortiz" userId="128bfaa0-eb94-4263-89e1-6ccac1428116" providerId="ADAL" clId="{62A801D8-F454-4F24-A392-4730610390CC}" dt="2019-11-20T19:44:17.518" v="1072"/>
          <ac:grpSpMkLst>
            <pc:docMk/>
            <pc:sldMk cId="3801031581" sldId="573"/>
            <ac:grpSpMk id="38" creationId="{E33AB879-3FC4-471D-9645-5465B020AEB3}"/>
          </ac:grpSpMkLst>
        </pc:grpChg>
        <pc:picChg chg="add">
          <ac:chgData name="Maria Saldarriaga Ortiz" userId="128bfaa0-eb94-4263-89e1-6ccac1428116" providerId="ADAL" clId="{62A801D8-F454-4F24-A392-4730610390CC}" dt="2019-11-20T19:49:00.863" v="1231"/>
          <ac:picMkLst>
            <pc:docMk/>
            <pc:sldMk cId="3801031581" sldId="573"/>
            <ac:picMk id="27" creationId="{76BF583A-7A82-4E75-8F51-877B8904828F}"/>
          </ac:picMkLst>
        </pc:picChg>
        <pc:picChg chg="del">
          <ac:chgData name="Maria Saldarriaga Ortiz" userId="128bfaa0-eb94-4263-89e1-6ccac1428116" providerId="ADAL" clId="{62A801D8-F454-4F24-A392-4730610390CC}" dt="2019-11-20T19:48:59.665" v="1230" actId="478"/>
          <ac:picMkLst>
            <pc:docMk/>
            <pc:sldMk cId="3801031581" sldId="573"/>
            <ac:picMk id="1026" creationId="{8D130BF2-081A-432F-8888-A78CF4D0244C}"/>
          </ac:picMkLst>
        </pc:picChg>
      </pc:sldChg>
      <pc:sldChg chg="addSp delSp modSp add">
        <pc:chgData name="Maria Saldarriaga Ortiz" userId="128bfaa0-eb94-4263-89e1-6ccac1428116" providerId="ADAL" clId="{62A801D8-F454-4F24-A392-4730610390CC}" dt="2019-11-21T14:43:59.443" v="2061" actId="13926"/>
        <pc:sldMkLst>
          <pc:docMk/>
          <pc:sldMk cId="108620572" sldId="574"/>
        </pc:sldMkLst>
        <pc:spChg chg="mod">
          <ac:chgData name="Maria Saldarriaga Ortiz" userId="128bfaa0-eb94-4263-89e1-6ccac1428116" providerId="ADAL" clId="{62A801D8-F454-4F24-A392-4730610390CC}" dt="2019-11-20T19:26:44.571" v="732" actId="207"/>
          <ac:spMkLst>
            <pc:docMk/>
            <pc:sldMk cId="108620572" sldId="574"/>
            <ac:spMk id="4" creationId="{00000000-0000-0000-0000-000000000000}"/>
          </ac:spMkLst>
        </pc:spChg>
        <pc:spChg chg="del">
          <ac:chgData name="Maria Saldarriaga Ortiz" userId="128bfaa0-eb94-4263-89e1-6ccac1428116" providerId="ADAL" clId="{62A801D8-F454-4F24-A392-4730610390CC}" dt="2019-11-20T19:44:21.769" v="1073" actId="478"/>
          <ac:spMkLst>
            <pc:docMk/>
            <pc:sldMk cId="108620572" sldId="574"/>
            <ac:spMk id="6" creationId="{00000000-0000-0000-0000-000000000000}"/>
          </ac:spMkLst>
        </pc:spChg>
        <pc:spChg chg="mod">
          <ac:chgData name="Maria Saldarriaga Ortiz" userId="128bfaa0-eb94-4263-89e1-6ccac1428116" providerId="ADAL" clId="{62A801D8-F454-4F24-A392-4730610390CC}" dt="2019-11-20T19:26:56.592" v="734" actId="207"/>
          <ac:spMkLst>
            <pc:docMk/>
            <pc:sldMk cId="108620572" sldId="574"/>
            <ac:spMk id="7" creationId="{00000000-0000-0000-0000-000000000000}"/>
          </ac:spMkLst>
        </pc:spChg>
        <pc:spChg chg="add mod">
          <ac:chgData name="Maria Saldarriaga Ortiz" userId="128bfaa0-eb94-4263-89e1-6ccac1428116" providerId="ADAL" clId="{62A801D8-F454-4F24-A392-4730610390CC}" dt="2019-11-21T14:43:59.443" v="2061" actId="13926"/>
          <ac:spMkLst>
            <pc:docMk/>
            <pc:sldMk cId="108620572" sldId="574"/>
            <ac:spMk id="29" creationId="{D89B1CED-6B75-4246-98C8-E7C9ACF439D6}"/>
          </ac:spMkLst>
        </pc:spChg>
        <pc:spChg chg="del">
          <ac:chgData name="Maria Saldarriaga Ortiz" userId="128bfaa0-eb94-4263-89e1-6ccac1428116" providerId="ADAL" clId="{62A801D8-F454-4F24-A392-4730610390CC}" dt="2019-11-20T19:27:02.324" v="735" actId="478"/>
          <ac:spMkLst>
            <pc:docMk/>
            <pc:sldMk cId="108620572" sldId="574"/>
            <ac:spMk id="34" creationId="{D03134B5-FCE4-4C1A-A30F-F6136B1E1E81}"/>
          </ac:spMkLst>
        </pc:spChg>
        <pc:spChg chg="mod">
          <ac:chgData name="Maria Saldarriaga Ortiz" userId="128bfaa0-eb94-4263-89e1-6ccac1428116" providerId="ADAL" clId="{62A801D8-F454-4F24-A392-4730610390CC}" dt="2019-11-20T19:33:35.552" v="1024" actId="14100"/>
          <ac:spMkLst>
            <pc:docMk/>
            <pc:sldMk cId="108620572" sldId="574"/>
            <ac:spMk id="35" creationId="{2C5E0B58-EB52-4C96-8B87-A7DECE2A18E1}"/>
          </ac:spMkLst>
        </pc:spChg>
        <pc:spChg chg="mod">
          <ac:chgData name="Maria Saldarriaga Ortiz" userId="128bfaa0-eb94-4263-89e1-6ccac1428116" providerId="ADAL" clId="{62A801D8-F454-4F24-A392-4730610390CC}" dt="2019-11-20T19:33:21.143" v="1021" actId="1076"/>
          <ac:spMkLst>
            <pc:docMk/>
            <pc:sldMk cId="108620572" sldId="574"/>
            <ac:spMk id="36" creationId="{5AD53C2E-5B1C-4213-BB90-E5A102ACDB59}"/>
          </ac:spMkLst>
        </pc:spChg>
        <pc:spChg chg="add">
          <ac:chgData name="Maria Saldarriaga Ortiz" userId="128bfaa0-eb94-4263-89e1-6ccac1428116" providerId="ADAL" clId="{62A801D8-F454-4F24-A392-4730610390CC}" dt="2019-11-20T19:44:23.641" v="1075"/>
          <ac:spMkLst>
            <pc:docMk/>
            <pc:sldMk cId="108620572" sldId="574"/>
            <ac:spMk id="37" creationId="{5420F382-DEE4-4FD6-9CFB-AF448542C9BC}"/>
          </ac:spMkLst>
        </pc:spChg>
        <pc:spChg chg="mod">
          <ac:chgData name="Maria Saldarriaga Ortiz" userId="128bfaa0-eb94-4263-89e1-6ccac1428116" providerId="ADAL" clId="{62A801D8-F454-4F24-A392-4730610390CC}" dt="2019-11-20T19:49:09.422" v="1235" actId="20577"/>
          <ac:spMkLst>
            <pc:docMk/>
            <pc:sldMk cId="108620572" sldId="574"/>
            <ac:spMk id="39" creationId="{573C6E95-31A9-44ED-8128-48B70D55EBE7}"/>
          </ac:spMkLst>
        </pc:spChg>
        <pc:spChg chg="mod">
          <ac:chgData name="Maria Saldarriaga Ortiz" userId="128bfaa0-eb94-4263-89e1-6ccac1428116" providerId="ADAL" clId="{62A801D8-F454-4F24-A392-4730610390CC}" dt="2019-11-20T19:33:17.495" v="1020" actId="1076"/>
          <ac:spMkLst>
            <pc:docMk/>
            <pc:sldMk cId="108620572" sldId="574"/>
            <ac:spMk id="53" creationId="{FCA0F864-48E6-459D-BFD2-D3C0AECD051F}"/>
          </ac:spMkLst>
        </pc:spChg>
        <pc:grpChg chg="del">
          <ac:chgData name="Maria Saldarriaga Ortiz" userId="128bfaa0-eb94-4263-89e1-6ccac1428116" providerId="ADAL" clId="{62A801D8-F454-4F24-A392-4730610390CC}" dt="2019-11-20T19:44:22.479" v="1074" actId="478"/>
          <ac:grpSpMkLst>
            <pc:docMk/>
            <pc:sldMk cId="108620572" sldId="574"/>
            <ac:grpSpMk id="24" creationId="{00000000-0000-0000-0000-000000000000}"/>
          </ac:grpSpMkLst>
        </pc:grpChg>
        <pc:grpChg chg="add">
          <ac:chgData name="Maria Saldarriaga Ortiz" userId="128bfaa0-eb94-4263-89e1-6ccac1428116" providerId="ADAL" clId="{62A801D8-F454-4F24-A392-4730610390CC}" dt="2019-11-20T19:44:23.641" v="1075"/>
          <ac:grpSpMkLst>
            <pc:docMk/>
            <pc:sldMk cId="108620572" sldId="574"/>
            <ac:grpSpMk id="38" creationId="{3CE88DFE-21D0-4FCA-8824-D3E61CE3C7CF}"/>
          </ac:grpSpMkLst>
        </pc:grpChg>
        <pc:picChg chg="add">
          <ac:chgData name="Maria Saldarriaga Ortiz" userId="128bfaa0-eb94-4263-89e1-6ccac1428116" providerId="ADAL" clId="{62A801D8-F454-4F24-A392-4730610390CC}" dt="2019-11-20T19:49:06.609" v="1234"/>
          <ac:picMkLst>
            <pc:docMk/>
            <pc:sldMk cId="108620572" sldId="574"/>
            <ac:picMk id="27" creationId="{E22A0793-E3E1-409C-A13A-5E09A07776CD}"/>
          </ac:picMkLst>
        </pc:picChg>
        <pc:picChg chg="del">
          <ac:chgData name="Maria Saldarriaga Ortiz" userId="128bfaa0-eb94-4263-89e1-6ccac1428116" providerId="ADAL" clId="{62A801D8-F454-4F24-A392-4730610390CC}" dt="2019-11-20T19:49:06.180" v="1233" actId="478"/>
          <ac:picMkLst>
            <pc:docMk/>
            <pc:sldMk cId="108620572" sldId="574"/>
            <ac:picMk id="1026" creationId="{8D130BF2-081A-432F-8888-A78CF4D0244C}"/>
          </ac:picMkLst>
        </pc:picChg>
      </pc:sldChg>
      <pc:sldChg chg="add">
        <pc:chgData name="Maria Saldarriaga Ortiz" userId="128bfaa0-eb94-4263-89e1-6ccac1428116" providerId="ADAL" clId="{62A801D8-F454-4F24-A392-4730610390CC}" dt="2019-11-20T19:45:37.533" v="1106"/>
        <pc:sldMkLst>
          <pc:docMk/>
          <pc:sldMk cId="78268571" sldId="575"/>
        </pc:sldMkLst>
      </pc:sldChg>
      <pc:sldChg chg="modSp add">
        <pc:chgData name="Maria Saldarriaga Ortiz" userId="128bfaa0-eb94-4263-89e1-6ccac1428116" providerId="ADAL" clId="{62A801D8-F454-4F24-A392-4730610390CC}" dt="2019-11-20T19:50:34.704" v="1293" actId="20577"/>
        <pc:sldMkLst>
          <pc:docMk/>
          <pc:sldMk cId="1253090198" sldId="576"/>
        </pc:sldMkLst>
        <pc:spChg chg="mod">
          <ac:chgData name="Maria Saldarriaga Ortiz" userId="128bfaa0-eb94-4263-89e1-6ccac1428116" providerId="ADAL" clId="{62A801D8-F454-4F24-A392-4730610390CC}" dt="2019-11-20T19:50:34.704" v="1293" actId="20577"/>
          <ac:spMkLst>
            <pc:docMk/>
            <pc:sldMk cId="1253090198" sldId="576"/>
            <ac:spMk id="2" creationId="{E97A8141-B3FB-4093-8B5D-29B2A46D0162}"/>
          </ac:spMkLst>
        </pc:spChg>
        <pc:spChg chg="mod">
          <ac:chgData name="Maria Saldarriaga Ortiz" userId="128bfaa0-eb94-4263-89e1-6ccac1428116" providerId="ADAL" clId="{62A801D8-F454-4F24-A392-4730610390CC}" dt="2019-11-20T19:46:55.463" v="1218" actId="1076"/>
          <ac:spMkLst>
            <pc:docMk/>
            <pc:sldMk cId="1253090198" sldId="576"/>
            <ac:spMk id="3" creationId="{40EE0C25-0799-4AC4-88C8-6E790385570C}"/>
          </ac:spMkLst>
        </pc:spChg>
      </pc:sldChg>
      <pc:sldChg chg="add">
        <pc:chgData name="Maria Saldarriaga Ortiz" userId="128bfaa0-eb94-4263-89e1-6ccac1428116" providerId="ADAL" clId="{62A801D8-F454-4F24-A392-4730610390CC}" dt="2019-11-20T19:45:41.726" v="1108"/>
        <pc:sldMkLst>
          <pc:docMk/>
          <pc:sldMk cId="639352683" sldId="577"/>
        </pc:sldMkLst>
      </pc:sldChg>
      <pc:sldChg chg="add">
        <pc:chgData name="Maria Saldarriaga Ortiz" userId="128bfaa0-eb94-4263-89e1-6ccac1428116" providerId="ADAL" clId="{62A801D8-F454-4F24-A392-4730610390CC}" dt="2019-11-20T19:45:43.258" v="1109"/>
        <pc:sldMkLst>
          <pc:docMk/>
          <pc:sldMk cId="211793053" sldId="578"/>
        </pc:sldMkLst>
      </pc:sldChg>
      <pc:sldChg chg="add">
        <pc:chgData name="Maria Saldarriaga Ortiz" userId="128bfaa0-eb94-4263-89e1-6ccac1428116" providerId="ADAL" clId="{62A801D8-F454-4F24-A392-4730610390CC}" dt="2019-11-20T19:45:44.765" v="1110"/>
        <pc:sldMkLst>
          <pc:docMk/>
          <pc:sldMk cId="862630821" sldId="579"/>
        </pc:sldMkLst>
      </pc:sldChg>
      <pc:sldChg chg="delSp modSp add ord">
        <pc:chgData name="Maria Saldarriaga Ortiz" userId="128bfaa0-eb94-4263-89e1-6ccac1428116" providerId="ADAL" clId="{62A801D8-F454-4F24-A392-4730610390CC}" dt="2019-11-20T19:54:11.650" v="1580" actId="20577"/>
        <pc:sldMkLst>
          <pc:docMk/>
          <pc:sldMk cId="1859102677" sldId="580"/>
        </pc:sldMkLst>
        <pc:spChg chg="mod">
          <ac:chgData name="Maria Saldarriaga Ortiz" userId="128bfaa0-eb94-4263-89e1-6ccac1428116" providerId="ADAL" clId="{62A801D8-F454-4F24-A392-4730610390CC}" dt="2019-11-20T19:54:11.650" v="1580" actId="20577"/>
          <ac:spMkLst>
            <pc:docMk/>
            <pc:sldMk cId="1859102677" sldId="580"/>
            <ac:spMk id="2" creationId="{82FF9F2F-D150-4CAE-8658-634C7FB57D48}"/>
          </ac:spMkLst>
        </pc:spChg>
        <pc:spChg chg="del mod">
          <ac:chgData name="Maria Saldarriaga Ortiz" userId="128bfaa0-eb94-4263-89e1-6ccac1428116" providerId="ADAL" clId="{62A801D8-F454-4F24-A392-4730610390CC}" dt="2019-11-20T19:54:08.472" v="1573" actId="478"/>
          <ac:spMkLst>
            <pc:docMk/>
            <pc:sldMk cId="1859102677" sldId="580"/>
            <ac:spMk id="3" creationId="{1236EBCE-0893-450F-AF96-D9F8F123274F}"/>
          </ac:spMkLst>
        </pc:spChg>
      </pc:sldChg>
      <pc:sldChg chg="add del">
        <pc:chgData name="Maria Saldarriaga Ortiz" userId="128bfaa0-eb94-4263-89e1-6ccac1428116" providerId="ADAL" clId="{62A801D8-F454-4F24-A392-4730610390CC}" dt="2019-11-21T14:25:48.750" v="1602" actId="2696"/>
        <pc:sldMkLst>
          <pc:docMk/>
          <pc:sldMk cId="3637180113" sldId="581"/>
        </pc:sldMkLst>
      </pc:sldChg>
      <pc:sldChg chg="modSp add del ord">
        <pc:chgData name="Maria Saldarriaga Ortiz" userId="128bfaa0-eb94-4263-89e1-6ccac1428116" providerId="ADAL" clId="{62A801D8-F454-4F24-A392-4730610390CC}" dt="2019-11-21T14:42:58.226" v="2059" actId="2696"/>
        <pc:sldMkLst>
          <pc:docMk/>
          <pc:sldMk cId="3513628234" sldId="582"/>
        </pc:sldMkLst>
        <pc:spChg chg="mod">
          <ac:chgData name="Maria Saldarriaga Ortiz" userId="128bfaa0-eb94-4263-89e1-6ccac1428116" providerId="ADAL" clId="{62A801D8-F454-4F24-A392-4730610390CC}" dt="2019-11-21T14:25:56.569" v="1604" actId="255"/>
          <ac:spMkLst>
            <pc:docMk/>
            <pc:sldMk cId="3513628234" sldId="582"/>
            <ac:spMk id="3" creationId="{D625D652-200B-486B-8926-983671FCD71B}"/>
          </ac:spMkLst>
        </pc:spChg>
      </pc:sldChg>
      <pc:sldChg chg="addSp delSp modSp add del">
        <pc:chgData name="Maria Saldarriaga Ortiz" userId="128bfaa0-eb94-4263-89e1-6ccac1428116" providerId="ADAL" clId="{62A801D8-F454-4F24-A392-4730610390CC}" dt="2019-11-21T14:42:21.758" v="2053" actId="2696"/>
        <pc:sldMkLst>
          <pc:docMk/>
          <pc:sldMk cId="1381933014" sldId="583"/>
        </pc:sldMkLst>
        <pc:spChg chg="mod">
          <ac:chgData name="Maria Saldarriaga Ortiz" userId="128bfaa0-eb94-4263-89e1-6ccac1428116" providerId="ADAL" clId="{62A801D8-F454-4F24-A392-4730610390CC}" dt="2019-11-21T14:41:05.975" v="2009" actId="14100"/>
          <ac:spMkLst>
            <pc:docMk/>
            <pc:sldMk cId="1381933014" sldId="583"/>
            <ac:spMk id="3" creationId="{8CB7A03B-42D2-4829-8A0F-C28ADC62F6D8}"/>
          </ac:spMkLst>
        </pc:spChg>
        <pc:picChg chg="add del">
          <ac:chgData name="Maria Saldarriaga Ortiz" userId="128bfaa0-eb94-4263-89e1-6ccac1428116" providerId="ADAL" clId="{62A801D8-F454-4F24-A392-4730610390CC}" dt="2019-11-21T14:40:52.973" v="2005" actId="478"/>
          <ac:picMkLst>
            <pc:docMk/>
            <pc:sldMk cId="1381933014" sldId="583"/>
            <ac:picMk id="4" creationId="{AD00A493-4DC1-488B-BEE9-5140992B6B54}"/>
          </ac:picMkLst>
        </pc:picChg>
        <pc:picChg chg="add del">
          <ac:chgData name="Maria Saldarriaga Ortiz" userId="128bfaa0-eb94-4263-89e1-6ccac1428116" providerId="ADAL" clId="{62A801D8-F454-4F24-A392-4730610390CC}" dt="2019-11-21T14:40:55.169" v="2007" actId="478"/>
          <ac:picMkLst>
            <pc:docMk/>
            <pc:sldMk cId="1381933014" sldId="583"/>
            <ac:picMk id="5" creationId="{B325B612-BD8D-44B5-BE40-09BEA5F1893B}"/>
          </ac:picMkLst>
        </pc:picChg>
        <pc:picChg chg="add del">
          <ac:chgData name="Maria Saldarriaga Ortiz" userId="128bfaa0-eb94-4263-89e1-6ccac1428116" providerId="ADAL" clId="{62A801D8-F454-4F24-A392-4730610390CC}" dt="2019-11-21T14:40:55.169" v="2007" actId="478"/>
          <ac:picMkLst>
            <pc:docMk/>
            <pc:sldMk cId="1381933014" sldId="583"/>
            <ac:picMk id="6" creationId="{473A14A0-B3A4-49A0-95C6-00493E6C7817}"/>
          </ac:picMkLst>
        </pc:picChg>
        <pc:picChg chg="add mod">
          <ac:chgData name="Maria Saldarriaga Ortiz" userId="128bfaa0-eb94-4263-89e1-6ccac1428116" providerId="ADAL" clId="{62A801D8-F454-4F24-A392-4730610390CC}" dt="2019-11-21T14:41:05.975" v="2009" actId="14100"/>
          <ac:picMkLst>
            <pc:docMk/>
            <pc:sldMk cId="1381933014" sldId="583"/>
            <ac:picMk id="2050" creationId="{48FA541C-9147-42F9-8027-624D53DEA32D}"/>
          </ac:picMkLst>
        </pc:picChg>
      </pc:sldChg>
      <pc:sldMasterChg chg="del delSldLayout">
        <pc:chgData name="Maria Saldarriaga Ortiz" userId="128bfaa0-eb94-4263-89e1-6ccac1428116" providerId="ADAL" clId="{62A801D8-F454-4F24-A392-4730610390CC}" dt="2019-11-20T19:45:09.203" v="1104" actId="2696"/>
        <pc:sldMasterMkLst>
          <pc:docMk/>
          <pc:sldMasterMk cId="1814212598" sldId="2147483998"/>
        </pc:sldMasterMkLst>
        <pc:sldLayoutChg chg="del">
          <pc:chgData name="Maria Saldarriaga Ortiz" userId="128bfaa0-eb94-4263-89e1-6ccac1428116" providerId="ADAL" clId="{62A801D8-F454-4F24-A392-4730610390CC}" dt="2019-11-20T19:45:09.201" v="1103" actId="2696"/>
          <pc:sldLayoutMkLst>
            <pc:docMk/>
            <pc:sldMasterMk cId="1814212598" sldId="2147483998"/>
            <pc:sldLayoutMk cId="2763945410" sldId="2147483662"/>
          </pc:sldLayoutMkLst>
        </pc:sldLayoutChg>
        <pc:sldLayoutChg chg="del">
          <pc:chgData name="Maria Saldarriaga Ortiz" userId="128bfaa0-eb94-4263-89e1-6ccac1428116" providerId="ADAL" clId="{62A801D8-F454-4F24-A392-4730610390CC}" dt="2019-11-20T19:45:09.179" v="1092" actId="2696"/>
          <pc:sldLayoutMkLst>
            <pc:docMk/>
            <pc:sldMasterMk cId="1814212598" sldId="2147483998"/>
            <pc:sldLayoutMk cId="4224091768" sldId="2147483999"/>
          </pc:sldLayoutMkLst>
        </pc:sldLayoutChg>
        <pc:sldLayoutChg chg="del">
          <pc:chgData name="Maria Saldarriaga Ortiz" userId="128bfaa0-eb94-4263-89e1-6ccac1428116" providerId="ADAL" clId="{62A801D8-F454-4F24-A392-4730610390CC}" dt="2019-11-20T19:45:09.183" v="1093" actId="2696"/>
          <pc:sldLayoutMkLst>
            <pc:docMk/>
            <pc:sldMasterMk cId="1814212598" sldId="2147483998"/>
            <pc:sldLayoutMk cId="4147752837" sldId="2147484000"/>
          </pc:sldLayoutMkLst>
        </pc:sldLayoutChg>
        <pc:sldLayoutChg chg="del">
          <pc:chgData name="Maria Saldarriaga Ortiz" userId="128bfaa0-eb94-4263-89e1-6ccac1428116" providerId="ADAL" clId="{62A801D8-F454-4F24-A392-4730610390CC}" dt="2019-11-20T19:45:09.184" v="1094" actId="2696"/>
          <pc:sldLayoutMkLst>
            <pc:docMk/>
            <pc:sldMasterMk cId="1814212598" sldId="2147483998"/>
            <pc:sldLayoutMk cId="1640096130" sldId="2147484001"/>
          </pc:sldLayoutMkLst>
        </pc:sldLayoutChg>
        <pc:sldLayoutChg chg="del">
          <pc:chgData name="Maria Saldarriaga Ortiz" userId="128bfaa0-eb94-4263-89e1-6ccac1428116" providerId="ADAL" clId="{62A801D8-F454-4F24-A392-4730610390CC}" dt="2019-11-20T19:45:09.186" v="1095" actId="2696"/>
          <pc:sldLayoutMkLst>
            <pc:docMk/>
            <pc:sldMasterMk cId="1814212598" sldId="2147483998"/>
            <pc:sldLayoutMk cId="2532490918" sldId="2147484002"/>
          </pc:sldLayoutMkLst>
        </pc:sldLayoutChg>
        <pc:sldLayoutChg chg="del">
          <pc:chgData name="Maria Saldarriaga Ortiz" userId="128bfaa0-eb94-4263-89e1-6ccac1428116" providerId="ADAL" clId="{62A801D8-F454-4F24-A392-4730610390CC}" dt="2019-11-20T19:45:09.188" v="1096" actId="2696"/>
          <pc:sldLayoutMkLst>
            <pc:docMk/>
            <pc:sldMasterMk cId="1814212598" sldId="2147483998"/>
            <pc:sldLayoutMk cId="2472794571" sldId="2147484003"/>
          </pc:sldLayoutMkLst>
        </pc:sldLayoutChg>
        <pc:sldLayoutChg chg="del">
          <pc:chgData name="Maria Saldarriaga Ortiz" userId="128bfaa0-eb94-4263-89e1-6ccac1428116" providerId="ADAL" clId="{62A801D8-F454-4F24-A392-4730610390CC}" dt="2019-11-20T19:45:09.189" v="1097" actId="2696"/>
          <pc:sldLayoutMkLst>
            <pc:docMk/>
            <pc:sldMasterMk cId="1814212598" sldId="2147483998"/>
            <pc:sldLayoutMk cId="3373881495" sldId="2147484004"/>
          </pc:sldLayoutMkLst>
        </pc:sldLayoutChg>
        <pc:sldLayoutChg chg="del">
          <pc:chgData name="Maria Saldarriaga Ortiz" userId="128bfaa0-eb94-4263-89e1-6ccac1428116" providerId="ADAL" clId="{62A801D8-F454-4F24-A392-4730610390CC}" dt="2019-11-20T19:45:09.190" v="1098" actId="2696"/>
          <pc:sldLayoutMkLst>
            <pc:docMk/>
            <pc:sldMasterMk cId="1814212598" sldId="2147483998"/>
            <pc:sldLayoutMk cId="1990970635" sldId="2147484005"/>
          </pc:sldLayoutMkLst>
        </pc:sldLayoutChg>
        <pc:sldLayoutChg chg="del">
          <pc:chgData name="Maria Saldarriaga Ortiz" userId="128bfaa0-eb94-4263-89e1-6ccac1428116" providerId="ADAL" clId="{62A801D8-F454-4F24-A392-4730610390CC}" dt="2019-11-20T19:45:09.192" v="1099" actId="2696"/>
          <pc:sldLayoutMkLst>
            <pc:docMk/>
            <pc:sldMasterMk cId="1814212598" sldId="2147483998"/>
            <pc:sldLayoutMk cId="2032976970" sldId="2147484006"/>
          </pc:sldLayoutMkLst>
        </pc:sldLayoutChg>
        <pc:sldLayoutChg chg="del">
          <pc:chgData name="Maria Saldarriaga Ortiz" userId="128bfaa0-eb94-4263-89e1-6ccac1428116" providerId="ADAL" clId="{62A801D8-F454-4F24-A392-4730610390CC}" dt="2019-11-20T19:45:09.193" v="1100" actId="2696"/>
          <pc:sldLayoutMkLst>
            <pc:docMk/>
            <pc:sldMasterMk cId="1814212598" sldId="2147483998"/>
            <pc:sldLayoutMk cId="2192209953" sldId="2147484007"/>
          </pc:sldLayoutMkLst>
        </pc:sldLayoutChg>
        <pc:sldLayoutChg chg="del">
          <pc:chgData name="Maria Saldarriaga Ortiz" userId="128bfaa0-eb94-4263-89e1-6ccac1428116" providerId="ADAL" clId="{62A801D8-F454-4F24-A392-4730610390CC}" dt="2019-11-20T19:45:09.195" v="1101" actId="2696"/>
          <pc:sldLayoutMkLst>
            <pc:docMk/>
            <pc:sldMasterMk cId="1814212598" sldId="2147483998"/>
            <pc:sldLayoutMk cId="2756412581" sldId="2147484008"/>
          </pc:sldLayoutMkLst>
        </pc:sldLayoutChg>
        <pc:sldLayoutChg chg="del">
          <pc:chgData name="Maria Saldarriaga Ortiz" userId="128bfaa0-eb94-4263-89e1-6ccac1428116" providerId="ADAL" clId="{62A801D8-F454-4F24-A392-4730610390CC}" dt="2019-11-20T19:45:09.197" v="1102" actId="2696"/>
          <pc:sldLayoutMkLst>
            <pc:docMk/>
            <pc:sldMasterMk cId="1814212598" sldId="2147483998"/>
            <pc:sldLayoutMk cId="509115801" sldId="2147484009"/>
          </pc:sldLayoutMkLst>
        </pc:sldLayoutChg>
      </pc:sldMasterChg>
    </pc:docChg>
  </pc:docChgLst>
  <pc:docChgLst>
    <pc:chgData name="Maria Saldarriaga Ortiz" userId="128bfaa0-eb94-4263-89e1-6ccac1428116" providerId="ADAL" clId="{4CADB292-82E9-4D52-AEEC-B4230188D2B0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CC033F5-B5EB-4F7D-A87A-F737C3A5C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5" y="0"/>
            <a:ext cx="12185675" cy="685800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9280">
            <a:off x="1111373" y="1723545"/>
            <a:ext cx="3800391" cy="3800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Agrupar 32"/>
          <p:cNvGrpSpPr/>
          <p:nvPr userDrawn="1"/>
        </p:nvGrpSpPr>
        <p:grpSpPr>
          <a:xfrm>
            <a:off x="2207926" y="2865580"/>
            <a:ext cx="7772973" cy="1815010"/>
            <a:chOff x="2208214" y="2913806"/>
            <a:chExt cx="7773986" cy="1815010"/>
          </a:xfrm>
        </p:grpSpPr>
        <p:pic>
          <p:nvPicPr>
            <p:cNvPr id="34" name="Imagen 33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214" y="2913806"/>
              <a:ext cx="7773986" cy="890394"/>
            </a:xfrm>
            <a:prstGeom prst="rect">
              <a:avLst/>
            </a:prstGeom>
          </p:spPr>
        </p:pic>
        <p:pic>
          <p:nvPicPr>
            <p:cNvPr id="35" name="Imagen 3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5174" y="4231654"/>
              <a:ext cx="1700064" cy="497162"/>
            </a:xfrm>
            <a:prstGeom prst="rect">
              <a:avLst/>
            </a:prstGeom>
          </p:spPr>
        </p:pic>
        <p:cxnSp>
          <p:nvCxnSpPr>
            <p:cNvPr id="36" name="Conector recto 35"/>
            <p:cNvCxnSpPr/>
            <p:nvPr userDrawn="1"/>
          </p:nvCxnSpPr>
          <p:spPr>
            <a:xfrm>
              <a:off x="2228850" y="3949146"/>
              <a:ext cx="7677150" cy="0"/>
            </a:xfrm>
            <a:prstGeom prst="line">
              <a:avLst/>
            </a:prstGeom>
            <a:ln w="190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05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path" presetSubtype="0" repeatCount="indefinite" ac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3634 C -4.41464E-7 0.03472 0.00208 0.01828 0.00729 0.01944 C 0.01524 0.02106 0.01836 0.03263 0.02565 0.02106 C 0.03021 0.01412 0.03555 -0.00325 0.03946 -0.00278 C 0.04844 -0.00209 0.0504 0.01574 0.0504 0.03194 C 0.05053 0.05532 0.03894 0.07476 0.02474 0.07708 C 0.01042 0.07847 -0.00143 0.0537 -0.00039 0.03634 Z " pathEditMode="relative" rAng="0" ptsTypes="AAAAAAA">
                                      <p:cBhvr>
                                        <p:cTn id="6" dur="1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85670" y="289932"/>
            <a:ext cx="12372713" cy="82519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6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97173" y="407504"/>
            <a:ext cx="8777175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Title</a:t>
            </a:r>
            <a:endParaRPr lang="en-US"/>
          </a:p>
        </p:txBody>
      </p:sp>
      <p:sp>
        <p:nvSpPr>
          <p:cNvPr id="8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694038" y="779857"/>
            <a:ext cx="7313295" cy="233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79788" y="1159728"/>
            <a:ext cx="11048722" cy="49505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34641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85670" y="323385"/>
            <a:ext cx="12372713" cy="535259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5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97173" y="407504"/>
            <a:ext cx="8777175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es-ES" noProof="0"/>
              <a:t>Title</a:t>
            </a:r>
            <a:endParaRPr lang="en-US" noProof="0"/>
          </a:p>
        </p:txBody>
      </p:sp>
      <p:sp>
        <p:nvSpPr>
          <p:cNvPr id="6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79788" y="925552"/>
            <a:ext cx="11048722" cy="51847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1774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 userDrawn="1"/>
        </p:nvCxnSpPr>
        <p:spPr>
          <a:xfrm>
            <a:off x="596270" y="397566"/>
            <a:ext cx="0" cy="62305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97173" y="407504"/>
            <a:ext cx="8777175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5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8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694038" y="779857"/>
            <a:ext cx="7313295" cy="233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79788" y="1159728"/>
            <a:ext cx="11048722" cy="49505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68903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/>
          <p:cNvCxnSpPr/>
          <p:nvPr userDrawn="1"/>
        </p:nvCxnSpPr>
        <p:spPr>
          <a:xfrm>
            <a:off x="596270" y="397566"/>
            <a:ext cx="0" cy="405323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97173" y="407504"/>
            <a:ext cx="8777175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5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79788" y="869796"/>
            <a:ext cx="11048722" cy="524049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8870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 userDrawn="1"/>
        </p:nvSpPr>
        <p:spPr>
          <a:xfrm flipV="1">
            <a:off x="-87071" y="1038944"/>
            <a:ext cx="12376242" cy="23461"/>
          </a:xfrm>
          <a:prstGeom prst="rect">
            <a:avLst/>
          </a:prstGeom>
          <a:gradFill flip="none" rotWithShape="1">
            <a:gsLst>
              <a:gs pos="0">
                <a:srgbClr val="0071BC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5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97173" y="407504"/>
            <a:ext cx="8777175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5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6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694038" y="779857"/>
            <a:ext cx="7313295" cy="233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98208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 userDrawn="1"/>
        </p:nvSpPr>
        <p:spPr>
          <a:xfrm flipV="1">
            <a:off x="-87071" y="815923"/>
            <a:ext cx="12376242" cy="23461"/>
          </a:xfrm>
          <a:prstGeom prst="rect">
            <a:avLst/>
          </a:prstGeom>
          <a:gradFill flip="none" rotWithShape="1">
            <a:gsLst>
              <a:gs pos="0">
                <a:srgbClr val="0071BC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4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97173" y="407504"/>
            <a:ext cx="8777175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5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0252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787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79" y="1093129"/>
            <a:ext cx="4247752" cy="424830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4" t="79350" r="28137" b="10406"/>
          <a:stretch/>
        </p:blipFill>
        <p:spPr>
          <a:xfrm>
            <a:off x="4694050" y="5252225"/>
            <a:ext cx="2664797" cy="702527"/>
          </a:xfrm>
          <a:prstGeom prst="rect">
            <a:avLst/>
          </a:prstGeom>
        </p:spPr>
      </p:pic>
      <p:sp>
        <p:nvSpPr>
          <p:cNvPr id="23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09441" y="3490964"/>
            <a:ext cx="10969943" cy="603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13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4091770"/>
            <a:ext cx="7313295" cy="233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641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path" presetSubtype="0" accel="50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7 C 3.53562E-6 -2.96296E-6 0.00091 -0.00509 0.00325 -0.00463 C 0.00677 -0.0044 0.00807 -0.00046 0.01133 -0.0044 C 0.01328 -0.00625 0.01562 -0.01134 0.01745 -0.01134 C 0.02135 -0.01134 0.0224 -0.00578 0.0224 -0.00092 C 0.0224 0.00648 0.01719 0.0125 0.01094 0.01366 C 0.00455 0.01366 -0.00065 0.00602 -0.00013 0.00047 Z " pathEditMode="relative" rAng="0" ptsTypes="AAAAAAA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-85670" y="-78058"/>
            <a:ext cx="12361564" cy="7025268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7" name="6 Rectángulo"/>
          <p:cNvSpPr/>
          <p:nvPr userDrawn="1"/>
        </p:nvSpPr>
        <p:spPr>
          <a:xfrm>
            <a:off x="489711" y="6420683"/>
            <a:ext cx="3392114" cy="16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l"/>
            <a:r>
              <a:rPr lang="es-SV" sz="9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rPr>
              <a:t>Copyrights© 2018 OneLink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77" y="6183662"/>
            <a:ext cx="2924342" cy="610838"/>
          </a:xfrm>
          <a:prstGeom prst="rect">
            <a:avLst/>
          </a:prstGeom>
        </p:spPr>
      </p:pic>
      <p:sp>
        <p:nvSpPr>
          <p:cNvPr id="8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09441" y="3490964"/>
            <a:ext cx="10969943" cy="603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9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4091770"/>
            <a:ext cx="7313295" cy="233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1069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1" y="-78058"/>
            <a:ext cx="12361564" cy="7025268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77" y="6183662"/>
            <a:ext cx="2924342" cy="610838"/>
          </a:xfrm>
          <a:prstGeom prst="rect">
            <a:avLst/>
          </a:prstGeom>
        </p:spPr>
      </p:pic>
      <p:sp>
        <p:nvSpPr>
          <p:cNvPr id="8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09441" y="3490964"/>
            <a:ext cx="10969943" cy="603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9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4091770"/>
            <a:ext cx="7313295" cy="233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6 Rectángulo"/>
          <p:cNvSpPr/>
          <p:nvPr userDrawn="1"/>
        </p:nvSpPr>
        <p:spPr>
          <a:xfrm>
            <a:off x="489711" y="6420683"/>
            <a:ext cx="3392114" cy="16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l"/>
            <a:r>
              <a:rPr lang="es-SV" sz="9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rPr>
              <a:t>Copyrights© 2018 OneLink</a:t>
            </a:r>
          </a:p>
        </p:txBody>
      </p:sp>
    </p:spTree>
    <p:extLst>
      <p:ext uri="{BB962C8B-B14F-4D97-AF65-F5344CB8AC3E}">
        <p14:creationId xmlns:p14="http://schemas.microsoft.com/office/powerpoint/2010/main" val="203301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29" y="1444921"/>
            <a:ext cx="4950407" cy="2887702"/>
          </a:xfrm>
          <a:prstGeom prst="rect">
            <a:avLst/>
          </a:prstGeom>
        </p:spPr>
      </p:pic>
      <p:sp>
        <p:nvSpPr>
          <p:cNvPr id="27" name="Título 26"/>
          <p:cNvSpPr>
            <a:spLocks noGrp="1"/>
          </p:cNvSpPr>
          <p:nvPr>
            <p:ph type="title" hasCustomPrompt="1"/>
          </p:nvPr>
        </p:nvSpPr>
        <p:spPr>
          <a:xfrm>
            <a:off x="609441" y="4760461"/>
            <a:ext cx="10969943" cy="426580"/>
          </a:xfrm>
        </p:spPr>
        <p:txBody>
          <a:bodyPr/>
          <a:lstStyle>
            <a:lvl1pPr>
              <a:defRPr sz="2500" b="0">
                <a:solidFill>
                  <a:schemeClr val="tx1"/>
                </a:solidFill>
              </a:defRPr>
            </a:lvl1pPr>
          </a:lstStyle>
          <a:p>
            <a:r>
              <a:rPr lang="es-ES_tradnl"/>
              <a:t>Título de la presentación</a:t>
            </a:r>
          </a:p>
        </p:txBody>
      </p:sp>
      <p:sp>
        <p:nvSpPr>
          <p:cNvPr id="28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2389095" y="5192831"/>
            <a:ext cx="7313295" cy="2796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s-ES_tradnl"/>
              <a:t>Fecha</a:t>
            </a:r>
          </a:p>
        </p:txBody>
      </p:sp>
      <p:cxnSp>
        <p:nvCxnSpPr>
          <p:cNvPr id="29" name="Conector recto 28"/>
          <p:cNvCxnSpPr/>
          <p:nvPr userDrawn="1"/>
        </p:nvCxnSpPr>
        <p:spPr>
          <a:xfrm>
            <a:off x="2228560" y="4608050"/>
            <a:ext cx="7676150" cy="0"/>
          </a:xfrm>
          <a:prstGeom prst="line">
            <a:avLst/>
          </a:prstGeom>
          <a:ln w="19050">
            <a:solidFill>
              <a:srgbClr val="0071B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239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-85670" y="-78058"/>
            <a:ext cx="12361564" cy="7025268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77" y="6183662"/>
            <a:ext cx="2924342" cy="610838"/>
          </a:xfrm>
          <a:prstGeom prst="rect">
            <a:avLst/>
          </a:prstGeom>
        </p:spPr>
      </p:pic>
      <p:sp>
        <p:nvSpPr>
          <p:cNvPr id="8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09441" y="3490964"/>
            <a:ext cx="10969943" cy="603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9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4091770"/>
            <a:ext cx="7313295" cy="233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6 Rectángulo"/>
          <p:cNvSpPr/>
          <p:nvPr userDrawn="1"/>
        </p:nvSpPr>
        <p:spPr>
          <a:xfrm>
            <a:off x="489711" y="6420683"/>
            <a:ext cx="3392114" cy="16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l"/>
            <a:r>
              <a:rPr lang="es-SV" sz="9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rPr>
              <a:t>Copyrights© 2018 OneLink</a:t>
            </a:r>
          </a:p>
        </p:txBody>
      </p:sp>
    </p:spTree>
    <p:extLst>
      <p:ext uri="{BB962C8B-B14F-4D97-AF65-F5344CB8AC3E}">
        <p14:creationId xmlns:p14="http://schemas.microsoft.com/office/powerpoint/2010/main" val="117825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-85670" y="-78058"/>
            <a:ext cx="12361564" cy="7025268"/>
          </a:xfrm>
          <a:prstGeom prst="rect">
            <a:avLst/>
          </a:prstGeom>
          <a:gradFill flip="none" rotWithShape="1">
            <a:gsLst>
              <a:gs pos="99000">
                <a:schemeClr val="tx1">
                  <a:lumMod val="50000"/>
                </a:schemeClr>
              </a:gs>
              <a:gs pos="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77" y="6183662"/>
            <a:ext cx="2924342" cy="610838"/>
          </a:xfrm>
          <a:prstGeom prst="rect">
            <a:avLst/>
          </a:prstGeom>
        </p:spPr>
      </p:pic>
      <p:sp>
        <p:nvSpPr>
          <p:cNvPr id="8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09441" y="3490964"/>
            <a:ext cx="10969943" cy="603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9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4091770"/>
            <a:ext cx="7313295" cy="233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6 Rectángulo"/>
          <p:cNvSpPr/>
          <p:nvPr userDrawn="1"/>
        </p:nvSpPr>
        <p:spPr>
          <a:xfrm>
            <a:off x="489711" y="6420683"/>
            <a:ext cx="3392114" cy="16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l"/>
            <a:r>
              <a:rPr lang="es-SV" sz="9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rPr>
              <a:t>Copyrights© 2018 OneLink</a:t>
            </a:r>
          </a:p>
        </p:txBody>
      </p:sp>
    </p:spTree>
    <p:extLst>
      <p:ext uri="{BB962C8B-B14F-4D97-AF65-F5344CB8AC3E}">
        <p14:creationId xmlns:p14="http://schemas.microsoft.com/office/powerpoint/2010/main" val="2299039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24387" y="407504"/>
            <a:ext cx="10926771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5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17" name="Rectángulo 16"/>
          <p:cNvSpPr/>
          <p:nvPr userDrawn="1"/>
        </p:nvSpPr>
        <p:spPr>
          <a:xfrm flipV="1">
            <a:off x="-87071" y="827073"/>
            <a:ext cx="12376242" cy="23461"/>
          </a:xfrm>
          <a:prstGeom prst="rect">
            <a:avLst/>
          </a:prstGeom>
          <a:gradFill flip="none" rotWithShape="1">
            <a:gsLst>
              <a:gs pos="0">
                <a:srgbClr val="0071BC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19" name="Marcador de contenido 3"/>
          <p:cNvSpPr>
            <a:spLocks noGrp="1"/>
          </p:cNvSpPr>
          <p:nvPr>
            <p:ph sz="quarter" idx="12"/>
          </p:nvPr>
        </p:nvSpPr>
        <p:spPr>
          <a:xfrm>
            <a:off x="612695" y="903288"/>
            <a:ext cx="5352353" cy="5275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noProof="0"/>
              <a:t>Editar los estilos de texto del patrón</a:t>
            </a:r>
          </a:p>
        </p:txBody>
      </p:sp>
      <p:sp>
        <p:nvSpPr>
          <p:cNvPr id="20" name="Marcador de contenido 3"/>
          <p:cNvSpPr>
            <a:spLocks noGrp="1"/>
          </p:cNvSpPr>
          <p:nvPr>
            <p:ph sz="quarter" idx="13"/>
          </p:nvPr>
        </p:nvSpPr>
        <p:spPr>
          <a:xfrm>
            <a:off x="6217311" y="910722"/>
            <a:ext cx="5352353" cy="5275262"/>
          </a:xfrm>
        </p:spPr>
        <p:txBody>
          <a:bodyPr/>
          <a:lstStyle/>
          <a:p>
            <a:pPr lvl="0"/>
            <a:r>
              <a:rPr lang="es-ES" noProof="0"/>
              <a:t>Editar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973081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4 Marcador de posición de imagen"/>
          <p:cNvSpPr>
            <a:spLocks noGrp="1"/>
          </p:cNvSpPr>
          <p:nvPr>
            <p:ph type="pic" sz="quarter" idx="10" hasCustomPrompt="1"/>
          </p:nvPr>
        </p:nvSpPr>
        <p:spPr>
          <a:xfrm>
            <a:off x="473315" y="624469"/>
            <a:ext cx="11144742" cy="40590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_tradnl"/>
              <a:t>Clic para insertar imagen</a:t>
            </a:r>
            <a:endParaRPr lang="es-SV"/>
          </a:p>
        </p:txBody>
      </p:sp>
      <p:sp>
        <p:nvSpPr>
          <p:cNvPr id="23" name="3 Marcador de texto"/>
          <p:cNvSpPr>
            <a:spLocks noGrp="1"/>
          </p:cNvSpPr>
          <p:nvPr>
            <p:ph type="body" sz="half" idx="11" hasCustomPrompt="1"/>
          </p:nvPr>
        </p:nvSpPr>
        <p:spPr>
          <a:xfrm>
            <a:off x="484676" y="5174166"/>
            <a:ext cx="11133382" cy="78058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Lorem ipsum dolor sit </a:t>
            </a:r>
            <a:r>
              <a:rPr lang="en-US" noProof="0" err="1"/>
              <a:t>amet</a:t>
            </a:r>
            <a:r>
              <a:rPr lang="en-US" noProof="0"/>
              <a:t>, </a:t>
            </a:r>
            <a:r>
              <a:rPr lang="en-US" noProof="0" err="1"/>
              <a:t>consectetuer</a:t>
            </a:r>
            <a:r>
              <a:rPr lang="en-US" noProof="0"/>
              <a:t> </a:t>
            </a:r>
            <a:r>
              <a:rPr lang="en-US" noProof="0" err="1"/>
              <a:t>adipiscing</a:t>
            </a:r>
            <a:r>
              <a:rPr lang="en-US" noProof="0"/>
              <a:t> </a:t>
            </a:r>
            <a:r>
              <a:rPr lang="en-US" noProof="0" err="1"/>
              <a:t>elit</a:t>
            </a:r>
            <a:r>
              <a:rPr lang="en-US" noProof="0"/>
              <a:t>, </a:t>
            </a:r>
            <a:r>
              <a:rPr lang="en-US" noProof="0" err="1"/>
              <a:t>sed</a:t>
            </a:r>
            <a:r>
              <a:rPr lang="en-US" noProof="0"/>
              <a:t> </a:t>
            </a:r>
            <a:r>
              <a:rPr lang="en-US" noProof="0" err="1"/>
              <a:t>diam</a:t>
            </a:r>
            <a:r>
              <a:rPr lang="en-US" noProof="0"/>
              <a:t> </a:t>
            </a:r>
            <a:r>
              <a:rPr lang="en-US" noProof="0" err="1"/>
              <a:t>nonummy</a:t>
            </a:r>
            <a:r>
              <a:rPr lang="en-US" noProof="0"/>
              <a:t> </a:t>
            </a:r>
            <a:r>
              <a:rPr lang="en-US" noProof="0" err="1"/>
              <a:t>nibh</a:t>
            </a:r>
            <a:r>
              <a:rPr lang="en-US" noProof="0"/>
              <a:t> </a:t>
            </a:r>
            <a:r>
              <a:rPr lang="en-US" noProof="0" err="1"/>
              <a:t>euismod</a:t>
            </a:r>
            <a:r>
              <a:rPr lang="en-US" noProof="0"/>
              <a:t> </a:t>
            </a:r>
            <a:r>
              <a:rPr lang="en-US" noProof="0" err="1"/>
              <a:t>tincidunt</a:t>
            </a:r>
            <a:r>
              <a:rPr lang="en-US" noProof="0"/>
              <a:t>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laoreet</a:t>
            </a:r>
            <a:r>
              <a:rPr lang="en-US" noProof="0"/>
              <a:t> </a:t>
            </a:r>
            <a:r>
              <a:rPr lang="en-US" noProof="0" err="1"/>
              <a:t>dolore</a:t>
            </a:r>
            <a:r>
              <a:rPr lang="en-US" noProof="0"/>
              <a:t> magna </a:t>
            </a:r>
            <a:r>
              <a:rPr lang="en-US" noProof="0" err="1"/>
              <a:t>aliquam</a:t>
            </a:r>
            <a:r>
              <a:rPr lang="en-US" noProof="0"/>
              <a:t> </a:t>
            </a:r>
            <a:r>
              <a:rPr lang="en-US" noProof="0" err="1"/>
              <a:t>erat</a:t>
            </a:r>
            <a:r>
              <a:rPr lang="en-US" noProof="0"/>
              <a:t> </a:t>
            </a:r>
            <a:r>
              <a:rPr lang="en-US" noProof="0" err="1"/>
              <a:t>volutpat</a:t>
            </a:r>
            <a:r>
              <a:rPr lang="en-US" noProof="0"/>
              <a:t>.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wisi</a:t>
            </a:r>
            <a:r>
              <a:rPr lang="en-US" noProof="0"/>
              <a:t> </a:t>
            </a:r>
            <a:r>
              <a:rPr lang="en-US" noProof="0" err="1"/>
              <a:t>enim</a:t>
            </a:r>
            <a:r>
              <a:rPr lang="en-US" noProof="0"/>
              <a:t> ad minim </a:t>
            </a:r>
            <a:r>
              <a:rPr lang="en-US" noProof="0" err="1"/>
              <a:t>veniam</a:t>
            </a:r>
            <a:r>
              <a:rPr lang="en-US" noProof="0"/>
              <a:t>, </a:t>
            </a:r>
            <a:r>
              <a:rPr lang="en-US" noProof="0" err="1"/>
              <a:t>quis</a:t>
            </a:r>
            <a:r>
              <a:rPr lang="en-US" noProof="0"/>
              <a:t> </a:t>
            </a:r>
            <a:r>
              <a:rPr lang="en-US" noProof="0" err="1"/>
              <a:t>nostrud</a:t>
            </a:r>
            <a:r>
              <a:rPr lang="en-US" noProof="0"/>
              <a:t> </a:t>
            </a:r>
            <a:r>
              <a:rPr lang="en-US" noProof="0" err="1"/>
              <a:t>exerci</a:t>
            </a:r>
            <a:r>
              <a:rPr lang="en-US" noProof="0"/>
              <a:t> </a:t>
            </a:r>
            <a:r>
              <a:rPr lang="en-US" noProof="0" err="1"/>
              <a:t>tation</a:t>
            </a:r>
            <a:r>
              <a:rPr lang="en-US" noProof="0"/>
              <a:t> </a:t>
            </a:r>
            <a:r>
              <a:rPr lang="en-US" noProof="0" err="1"/>
              <a:t>ullamcorper</a:t>
            </a:r>
            <a:r>
              <a:rPr lang="en-US" noProof="0"/>
              <a:t> </a:t>
            </a:r>
            <a:r>
              <a:rPr lang="en-US" noProof="0" err="1"/>
              <a:t>suscipit</a:t>
            </a:r>
            <a:r>
              <a:rPr lang="en-US" noProof="0"/>
              <a:t> </a:t>
            </a:r>
            <a:r>
              <a:rPr lang="en-US" noProof="0" err="1"/>
              <a:t>lobortis</a:t>
            </a:r>
            <a:r>
              <a:rPr lang="en-US" noProof="0"/>
              <a:t> </a:t>
            </a:r>
            <a:r>
              <a:rPr lang="en-US" noProof="0" err="1"/>
              <a:t>nisl</a:t>
            </a:r>
            <a:r>
              <a:rPr lang="en-US" noProof="0"/>
              <a:t>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aliquip</a:t>
            </a:r>
            <a:r>
              <a:rPr lang="en-US" noProof="0"/>
              <a:t> ex </a:t>
            </a:r>
            <a:r>
              <a:rPr lang="en-US" noProof="0" err="1"/>
              <a:t>ea</a:t>
            </a:r>
            <a:r>
              <a:rPr lang="en-US" noProof="0"/>
              <a:t> </a:t>
            </a:r>
            <a:r>
              <a:rPr lang="en-US" noProof="0" err="1"/>
              <a:t>commodo</a:t>
            </a:r>
            <a:r>
              <a:rPr lang="en-US" noProof="0"/>
              <a:t> </a:t>
            </a:r>
            <a:r>
              <a:rPr lang="en-US" noProof="0" err="1"/>
              <a:t>consequat</a:t>
            </a:r>
            <a:r>
              <a:rPr lang="en-US" noProof="0"/>
              <a:t>. </a:t>
            </a:r>
            <a:r>
              <a:rPr lang="en-US" noProof="0" err="1"/>
              <a:t>Duis</a:t>
            </a:r>
            <a:r>
              <a:rPr lang="en-US" noProof="0"/>
              <a:t> </a:t>
            </a:r>
            <a:r>
              <a:rPr lang="en-US" noProof="0" err="1"/>
              <a:t>autem</a:t>
            </a:r>
            <a:r>
              <a:rPr lang="en-US" noProof="0"/>
              <a:t> </a:t>
            </a:r>
            <a:r>
              <a:rPr lang="en-US" noProof="0" err="1"/>
              <a:t>vel</a:t>
            </a:r>
            <a:r>
              <a:rPr lang="en-US" noProof="0"/>
              <a:t> </a:t>
            </a:r>
            <a:r>
              <a:rPr lang="en-US" noProof="0" err="1"/>
              <a:t>eum</a:t>
            </a:r>
            <a:r>
              <a:rPr lang="en-US" noProof="0"/>
              <a:t> </a:t>
            </a:r>
            <a:r>
              <a:rPr lang="en-US" noProof="0" err="1"/>
              <a:t>iriure</a:t>
            </a:r>
            <a:r>
              <a:rPr lang="en-US" noProof="0"/>
              <a:t> dolor in </a:t>
            </a:r>
            <a:r>
              <a:rPr lang="en-US" noProof="0" err="1"/>
              <a:t>hendrerit</a:t>
            </a:r>
            <a:r>
              <a:rPr lang="en-US" noProof="0"/>
              <a:t> in </a:t>
            </a:r>
            <a:r>
              <a:rPr lang="en-US" noProof="0" err="1"/>
              <a:t>vulputate</a:t>
            </a:r>
            <a:r>
              <a:rPr lang="en-US" noProof="0"/>
              <a:t> </a:t>
            </a:r>
            <a:r>
              <a:rPr lang="en-US" noProof="0" err="1"/>
              <a:t>velit</a:t>
            </a:r>
            <a:r>
              <a:rPr lang="en-US" noProof="0"/>
              <a:t> </a:t>
            </a:r>
            <a:r>
              <a:rPr lang="en-US" noProof="0" err="1"/>
              <a:t>esse</a:t>
            </a:r>
            <a:r>
              <a:rPr lang="en-US" noProof="0"/>
              <a:t> </a:t>
            </a:r>
            <a:r>
              <a:rPr lang="en-US" noProof="0" err="1"/>
              <a:t>molestie</a:t>
            </a:r>
            <a:r>
              <a:rPr lang="en-US" noProof="0"/>
              <a:t> </a:t>
            </a:r>
            <a:r>
              <a:rPr lang="en-US" noProof="0" err="1"/>
              <a:t>consequat</a:t>
            </a:r>
            <a:r>
              <a:rPr lang="en-US" noProof="0"/>
              <a:t>, </a:t>
            </a:r>
            <a:r>
              <a:rPr lang="en-US" noProof="0" err="1"/>
              <a:t>vel</a:t>
            </a:r>
            <a:r>
              <a:rPr lang="en-US" noProof="0"/>
              <a:t> </a:t>
            </a:r>
            <a:r>
              <a:rPr lang="en-US" noProof="0" err="1"/>
              <a:t>illum</a:t>
            </a:r>
            <a:r>
              <a:rPr lang="en-US" noProof="0"/>
              <a:t> </a:t>
            </a:r>
            <a:r>
              <a:rPr lang="en-US" noProof="0" err="1"/>
              <a:t>dolore</a:t>
            </a:r>
            <a:r>
              <a:rPr lang="en-US" noProof="0"/>
              <a:t> </a:t>
            </a:r>
            <a:r>
              <a:rPr lang="en-US" noProof="0" err="1"/>
              <a:t>eu</a:t>
            </a:r>
            <a:r>
              <a:rPr lang="en-US" noProof="0"/>
              <a:t> </a:t>
            </a:r>
            <a:r>
              <a:rPr lang="en-US" noProof="0" err="1"/>
              <a:t>feugiat</a:t>
            </a:r>
            <a:r>
              <a:rPr lang="en-US" noProof="0"/>
              <a:t> </a:t>
            </a:r>
            <a:r>
              <a:rPr lang="en-US" noProof="0" err="1"/>
              <a:t>nulla</a:t>
            </a:r>
            <a:r>
              <a:rPr lang="en-US" noProof="0"/>
              <a:t> </a:t>
            </a:r>
            <a:r>
              <a:rPr lang="en-US" noProof="0" err="1"/>
              <a:t>facilisis</a:t>
            </a:r>
            <a:r>
              <a:rPr lang="en-US" noProof="0"/>
              <a:t> at </a:t>
            </a:r>
            <a:r>
              <a:rPr lang="en-US" noProof="0" err="1"/>
              <a:t>vero</a:t>
            </a:r>
            <a:r>
              <a:rPr lang="en-US" noProof="0"/>
              <a:t> </a:t>
            </a:r>
            <a:r>
              <a:rPr lang="en-US" noProof="0" err="1"/>
              <a:t>eros</a:t>
            </a:r>
            <a:r>
              <a:rPr lang="en-US" noProof="0"/>
              <a:t> et </a:t>
            </a:r>
            <a:r>
              <a:rPr lang="en-US" noProof="0" err="1"/>
              <a:t>accumsan</a:t>
            </a:r>
            <a:r>
              <a:rPr lang="en-US" noProof="0"/>
              <a:t> et </a:t>
            </a:r>
            <a:r>
              <a:rPr lang="en-US" noProof="0" err="1"/>
              <a:t>iusto</a:t>
            </a:r>
            <a:r>
              <a:rPr lang="en-US" noProof="0"/>
              <a:t> </a:t>
            </a:r>
            <a:r>
              <a:rPr lang="en-US" noProof="0" err="1"/>
              <a:t>odio</a:t>
            </a:r>
            <a:r>
              <a:rPr lang="en-US" noProof="0"/>
              <a:t> </a:t>
            </a:r>
            <a:r>
              <a:rPr lang="en-US" noProof="0" err="1"/>
              <a:t>dignissim</a:t>
            </a:r>
            <a:r>
              <a:rPr lang="en-US" noProof="0"/>
              <a:t> qui </a:t>
            </a:r>
            <a:r>
              <a:rPr lang="en-US" noProof="0" err="1"/>
              <a:t>blandit</a:t>
            </a:r>
            <a:r>
              <a:rPr lang="en-US" noProof="0"/>
              <a:t> </a:t>
            </a:r>
            <a:r>
              <a:rPr lang="en-US" noProof="0" err="1"/>
              <a:t>praesent</a:t>
            </a:r>
            <a:r>
              <a:rPr lang="en-US" noProof="0"/>
              <a:t> </a:t>
            </a:r>
            <a:r>
              <a:rPr lang="en-US" noProof="0" err="1"/>
              <a:t>luptatum</a:t>
            </a:r>
            <a:r>
              <a:rPr lang="en-US" noProof="0"/>
              <a:t> </a:t>
            </a:r>
            <a:r>
              <a:rPr lang="en-US" noProof="0" err="1"/>
              <a:t>zzril</a:t>
            </a:r>
            <a:r>
              <a:rPr lang="en-US" noProof="0"/>
              <a:t> </a:t>
            </a:r>
            <a:r>
              <a:rPr lang="en-US" noProof="0" err="1"/>
              <a:t>delenit</a:t>
            </a:r>
            <a:r>
              <a:rPr lang="en-US" noProof="0"/>
              <a:t> </a:t>
            </a:r>
            <a:r>
              <a:rPr lang="en-US" noProof="0" err="1"/>
              <a:t>augue</a:t>
            </a:r>
            <a:r>
              <a:rPr lang="en-US" noProof="0"/>
              <a:t> </a:t>
            </a:r>
            <a:r>
              <a:rPr lang="en-US" noProof="0" err="1"/>
              <a:t>duis</a:t>
            </a:r>
            <a:r>
              <a:rPr lang="en-US" noProof="0"/>
              <a:t> </a:t>
            </a:r>
            <a:r>
              <a:rPr lang="en-US" noProof="0" err="1"/>
              <a:t>dolore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feugait</a:t>
            </a:r>
            <a:r>
              <a:rPr lang="en-US" noProof="0"/>
              <a:t> </a:t>
            </a:r>
            <a:r>
              <a:rPr lang="en-US" noProof="0" err="1"/>
              <a:t>nulla</a:t>
            </a:r>
            <a:r>
              <a:rPr lang="en-US" noProof="0"/>
              <a:t> </a:t>
            </a:r>
            <a:r>
              <a:rPr lang="en-US" noProof="0" err="1"/>
              <a:t>facilisi</a:t>
            </a:r>
            <a:r>
              <a:rPr lang="en-US" noProof="0"/>
              <a:t>.</a:t>
            </a:r>
          </a:p>
        </p:txBody>
      </p:sp>
      <p:sp>
        <p:nvSpPr>
          <p:cNvPr id="24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451879" y="4745329"/>
            <a:ext cx="11155029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5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06519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ile 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4 Marcador de posición de imagen"/>
          <p:cNvSpPr>
            <a:spLocks noGrp="1"/>
          </p:cNvSpPr>
          <p:nvPr>
            <p:ph type="pic" sz="quarter" idx="10" hasCustomPrompt="1"/>
          </p:nvPr>
        </p:nvSpPr>
        <p:spPr>
          <a:xfrm>
            <a:off x="4910924" y="412377"/>
            <a:ext cx="6705821" cy="44941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_tradnl"/>
              <a:t>Clic para insertar imagen</a:t>
            </a:r>
            <a:endParaRPr lang="es-SV"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618405" y="2040625"/>
            <a:ext cx="4024708" cy="2776750"/>
          </a:xfrm>
          <a:prstGeom prst="rect">
            <a:avLst/>
          </a:prstGeom>
        </p:spPr>
        <p:txBody>
          <a:bodyPr vert="horz" lIns="91428" tIns="45714" rIns="91428" bIns="45714" rtlCol="0" anchor="ctr">
            <a:noAutofit/>
          </a:bodyPr>
          <a:lstStyle>
            <a:lvl1pPr algn="ctr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3000" b="1" kern="1200">
                <a:solidFill>
                  <a:srgbClr val="0D2047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000" b="0" noProof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2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4910924" y="4926366"/>
            <a:ext cx="6705821" cy="110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Lorem ipsum dolor sit </a:t>
            </a:r>
            <a:r>
              <a:rPr lang="en-US" noProof="0" err="1"/>
              <a:t>amet</a:t>
            </a:r>
            <a:r>
              <a:rPr lang="en-US" noProof="0"/>
              <a:t>, </a:t>
            </a:r>
            <a:r>
              <a:rPr lang="en-US" noProof="0" err="1"/>
              <a:t>consectetuer</a:t>
            </a:r>
            <a:r>
              <a:rPr lang="en-US" noProof="0"/>
              <a:t> </a:t>
            </a:r>
            <a:r>
              <a:rPr lang="en-US" noProof="0" err="1"/>
              <a:t>adipiscing</a:t>
            </a:r>
            <a:r>
              <a:rPr lang="en-US" noProof="0"/>
              <a:t> </a:t>
            </a:r>
            <a:r>
              <a:rPr lang="en-US" noProof="0" err="1"/>
              <a:t>elit</a:t>
            </a:r>
            <a:r>
              <a:rPr lang="en-US" noProof="0"/>
              <a:t>, </a:t>
            </a:r>
            <a:r>
              <a:rPr lang="en-US" noProof="0" err="1"/>
              <a:t>sed</a:t>
            </a:r>
            <a:r>
              <a:rPr lang="en-US" noProof="0"/>
              <a:t> </a:t>
            </a:r>
            <a:r>
              <a:rPr lang="en-US" noProof="0" err="1"/>
              <a:t>diam</a:t>
            </a:r>
            <a:r>
              <a:rPr lang="en-US" noProof="0"/>
              <a:t> </a:t>
            </a:r>
            <a:r>
              <a:rPr lang="en-US" noProof="0" err="1"/>
              <a:t>nonummy</a:t>
            </a:r>
            <a:r>
              <a:rPr lang="en-US" noProof="0"/>
              <a:t> </a:t>
            </a:r>
            <a:r>
              <a:rPr lang="en-US" noProof="0" err="1"/>
              <a:t>nibh</a:t>
            </a:r>
            <a:r>
              <a:rPr lang="en-US" noProof="0"/>
              <a:t> </a:t>
            </a:r>
            <a:r>
              <a:rPr lang="en-US" noProof="0" err="1"/>
              <a:t>euismod</a:t>
            </a:r>
            <a:r>
              <a:rPr lang="en-US" noProof="0"/>
              <a:t> </a:t>
            </a:r>
            <a:r>
              <a:rPr lang="en-US" noProof="0" err="1"/>
              <a:t>tincidunt</a:t>
            </a:r>
            <a:r>
              <a:rPr lang="en-US" noProof="0"/>
              <a:t>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laoreet</a:t>
            </a:r>
            <a:r>
              <a:rPr lang="en-US" noProof="0"/>
              <a:t> </a:t>
            </a:r>
            <a:r>
              <a:rPr lang="en-US" noProof="0" err="1"/>
              <a:t>dolore</a:t>
            </a:r>
            <a:r>
              <a:rPr lang="en-US" noProof="0"/>
              <a:t> magna </a:t>
            </a:r>
            <a:r>
              <a:rPr lang="en-US" noProof="0" err="1"/>
              <a:t>aliquam</a:t>
            </a:r>
            <a:r>
              <a:rPr lang="en-US" noProof="0"/>
              <a:t> </a:t>
            </a:r>
            <a:r>
              <a:rPr lang="en-US" noProof="0" err="1"/>
              <a:t>erat</a:t>
            </a:r>
            <a:r>
              <a:rPr lang="en-US" noProof="0"/>
              <a:t> </a:t>
            </a:r>
            <a:r>
              <a:rPr lang="en-US" noProof="0" err="1"/>
              <a:t>volutpat</a:t>
            </a:r>
            <a:r>
              <a:rPr lang="en-US" noProof="0"/>
              <a:t>.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wisi</a:t>
            </a:r>
            <a:r>
              <a:rPr lang="en-US" noProof="0"/>
              <a:t> </a:t>
            </a:r>
            <a:r>
              <a:rPr lang="en-US" noProof="0" err="1"/>
              <a:t>enim</a:t>
            </a:r>
            <a:r>
              <a:rPr lang="en-US" noProof="0"/>
              <a:t> ad minim </a:t>
            </a:r>
            <a:r>
              <a:rPr lang="en-US" noProof="0" err="1"/>
              <a:t>veniam</a:t>
            </a:r>
            <a:r>
              <a:rPr lang="en-US" noProof="0"/>
              <a:t>, </a:t>
            </a:r>
            <a:r>
              <a:rPr lang="en-US" noProof="0" err="1"/>
              <a:t>quis</a:t>
            </a:r>
            <a:r>
              <a:rPr lang="en-US" noProof="0"/>
              <a:t> </a:t>
            </a:r>
            <a:r>
              <a:rPr lang="en-US" noProof="0" err="1"/>
              <a:t>nostrud</a:t>
            </a:r>
            <a:r>
              <a:rPr lang="en-US" noProof="0"/>
              <a:t> </a:t>
            </a:r>
            <a:r>
              <a:rPr lang="en-US" noProof="0" err="1"/>
              <a:t>exerci</a:t>
            </a:r>
            <a:r>
              <a:rPr lang="en-US" noProof="0"/>
              <a:t> </a:t>
            </a:r>
            <a:r>
              <a:rPr lang="en-US" noProof="0" err="1"/>
              <a:t>tation</a:t>
            </a:r>
            <a:r>
              <a:rPr lang="en-US" noProof="0"/>
              <a:t> </a:t>
            </a:r>
            <a:r>
              <a:rPr lang="en-US" noProof="0" err="1"/>
              <a:t>ullamcorper</a:t>
            </a:r>
            <a:r>
              <a:rPr lang="en-US" noProof="0"/>
              <a:t> </a:t>
            </a:r>
            <a:r>
              <a:rPr lang="en-US" noProof="0" err="1"/>
              <a:t>suscipit</a:t>
            </a:r>
            <a:r>
              <a:rPr lang="en-US" noProof="0"/>
              <a:t> </a:t>
            </a:r>
            <a:r>
              <a:rPr lang="en-US" noProof="0" err="1"/>
              <a:t>lobortis</a:t>
            </a:r>
            <a:r>
              <a:rPr lang="en-US" noProof="0"/>
              <a:t> </a:t>
            </a:r>
            <a:r>
              <a:rPr lang="en-US" noProof="0" err="1"/>
              <a:t>nisl</a:t>
            </a:r>
            <a:r>
              <a:rPr lang="en-US" noProof="0"/>
              <a:t>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aliquip</a:t>
            </a:r>
            <a:r>
              <a:rPr lang="en-US" noProof="0"/>
              <a:t> ex </a:t>
            </a:r>
            <a:r>
              <a:rPr lang="en-US" noProof="0" err="1"/>
              <a:t>ea</a:t>
            </a:r>
            <a:r>
              <a:rPr lang="en-US" noProof="0"/>
              <a:t> </a:t>
            </a:r>
            <a:r>
              <a:rPr lang="en-US" noProof="0" err="1"/>
              <a:t>commodo</a:t>
            </a:r>
            <a:r>
              <a:rPr lang="en-US" noProof="0"/>
              <a:t> </a:t>
            </a:r>
            <a:r>
              <a:rPr lang="en-US" noProof="0" err="1"/>
              <a:t>consequat</a:t>
            </a:r>
            <a:r>
              <a:rPr lang="en-US" noProof="0"/>
              <a:t>. </a:t>
            </a:r>
            <a:r>
              <a:rPr lang="en-US" noProof="0" err="1"/>
              <a:t>Duis</a:t>
            </a:r>
            <a:r>
              <a:rPr lang="en-US" noProof="0"/>
              <a:t> </a:t>
            </a:r>
            <a:r>
              <a:rPr lang="en-US" noProof="0" err="1"/>
              <a:t>autem</a:t>
            </a:r>
            <a:r>
              <a:rPr lang="en-US" noProof="0"/>
              <a:t> </a:t>
            </a:r>
            <a:r>
              <a:rPr lang="en-US" noProof="0" err="1"/>
              <a:t>vel</a:t>
            </a:r>
            <a:r>
              <a:rPr lang="en-US" noProof="0"/>
              <a:t> </a:t>
            </a:r>
            <a:r>
              <a:rPr lang="en-US" noProof="0" err="1"/>
              <a:t>eum</a:t>
            </a:r>
            <a:r>
              <a:rPr lang="en-US" noProof="0"/>
              <a:t> </a:t>
            </a:r>
            <a:r>
              <a:rPr lang="en-US" noProof="0" err="1"/>
              <a:t>iriure</a:t>
            </a:r>
            <a:r>
              <a:rPr lang="en-US" noProof="0"/>
              <a:t> dolor in </a:t>
            </a:r>
            <a:r>
              <a:rPr lang="en-US" noProof="0" err="1"/>
              <a:t>hendrerit</a:t>
            </a:r>
            <a:r>
              <a:rPr lang="en-US" noProof="0"/>
              <a:t> in </a:t>
            </a:r>
            <a:r>
              <a:rPr lang="en-US" noProof="0" err="1"/>
              <a:t>vulputate</a:t>
            </a:r>
            <a:r>
              <a:rPr lang="en-US" noProof="0"/>
              <a:t> </a:t>
            </a:r>
            <a:r>
              <a:rPr lang="en-US" noProof="0" err="1"/>
              <a:t>velit</a:t>
            </a:r>
            <a:r>
              <a:rPr lang="en-US" noProof="0"/>
              <a:t> </a:t>
            </a:r>
            <a:r>
              <a:rPr lang="en-US" noProof="0" err="1"/>
              <a:t>esse</a:t>
            </a:r>
            <a:r>
              <a:rPr lang="en-US" noProof="0"/>
              <a:t> </a:t>
            </a:r>
            <a:r>
              <a:rPr lang="en-US" noProof="0" err="1"/>
              <a:t>molestie</a:t>
            </a:r>
            <a:r>
              <a:rPr lang="en-US" noProof="0"/>
              <a:t> </a:t>
            </a:r>
            <a:r>
              <a:rPr lang="en-US" noProof="0" err="1"/>
              <a:t>consequat</a:t>
            </a:r>
            <a:r>
              <a:rPr lang="en-US" noProof="0"/>
              <a:t>, </a:t>
            </a:r>
            <a:r>
              <a:rPr lang="en-US" noProof="0" err="1"/>
              <a:t>vel</a:t>
            </a:r>
            <a:r>
              <a:rPr lang="en-US" noProof="0"/>
              <a:t> </a:t>
            </a:r>
            <a:r>
              <a:rPr lang="en-US" noProof="0" err="1"/>
              <a:t>illum</a:t>
            </a:r>
            <a:r>
              <a:rPr lang="en-US" noProof="0"/>
              <a:t> </a:t>
            </a:r>
            <a:r>
              <a:rPr lang="en-US" noProof="0" err="1"/>
              <a:t>dolore</a:t>
            </a:r>
            <a:r>
              <a:rPr lang="en-US" noProof="0"/>
              <a:t> </a:t>
            </a:r>
            <a:r>
              <a:rPr lang="en-US" noProof="0" err="1"/>
              <a:t>eu</a:t>
            </a:r>
            <a:r>
              <a:rPr lang="en-US" noProof="0"/>
              <a:t> </a:t>
            </a:r>
            <a:r>
              <a:rPr lang="en-US" noProof="0" err="1"/>
              <a:t>feugiat</a:t>
            </a:r>
            <a:r>
              <a:rPr lang="en-US" noProof="0"/>
              <a:t> </a:t>
            </a:r>
            <a:r>
              <a:rPr lang="en-US" noProof="0" err="1"/>
              <a:t>nulla</a:t>
            </a:r>
            <a:r>
              <a:rPr lang="en-US" noProof="0"/>
              <a:t> </a:t>
            </a:r>
            <a:r>
              <a:rPr lang="en-US" noProof="0" err="1"/>
              <a:t>facilisis</a:t>
            </a:r>
            <a:r>
              <a:rPr lang="en-US" noProof="0"/>
              <a:t> at </a:t>
            </a:r>
            <a:r>
              <a:rPr lang="en-US" noProof="0" err="1"/>
              <a:t>vero</a:t>
            </a:r>
            <a:r>
              <a:rPr lang="en-US" noProof="0"/>
              <a:t> </a:t>
            </a:r>
            <a:r>
              <a:rPr lang="en-US" noProof="0" err="1"/>
              <a:t>eros</a:t>
            </a:r>
            <a:r>
              <a:rPr lang="en-US" noProof="0"/>
              <a:t> et </a:t>
            </a:r>
            <a:r>
              <a:rPr lang="en-US" noProof="0" err="1"/>
              <a:t>accumsan</a:t>
            </a:r>
            <a:r>
              <a:rPr lang="en-US" noProof="0"/>
              <a:t> et </a:t>
            </a:r>
            <a:r>
              <a:rPr lang="en-US" noProof="0" err="1"/>
              <a:t>iusto</a:t>
            </a:r>
            <a:r>
              <a:rPr lang="en-US" noProof="0"/>
              <a:t> </a:t>
            </a:r>
            <a:r>
              <a:rPr lang="en-US" noProof="0" err="1"/>
              <a:t>odio</a:t>
            </a:r>
            <a:r>
              <a:rPr lang="en-US" noProof="0"/>
              <a:t> </a:t>
            </a:r>
            <a:r>
              <a:rPr lang="en-US" noProof="0" err="1"/>
              <a:t>dignissim</a:t>
            </a:r>
            <a:r>
              <a:rPr lang="en-US" noProof="0"/>
              <a:t> qui </a:t>
            </a:r>
            <a:r>
              <a:rPr lang="en-US" noProof="0" err="1"/>
              <a:t>blandit</a:t>
            </a:r>
            <a:r>
              <a:rPr lang="en-US" noProof="0"/>
              <a:t> </a:t>
            </a:r>
            <a:r>
              <a:rPr lang="en-US" noProof="0" err="1"/>
              <a:t>praesent</a:t>
            </a:r>
            <a:r>
              <a:rPr lang="en-US" noProof="0"/>
              <a:t> </a:t>
            </a:r>
            <a:r>
              <a:rPr lang="en-US" noProof="0" err="1"/>
              <a:t>luptatum</a:t>
            </a:r>
            <a:r>
              <a:rPr lang="en-US" noProof="0"/>
              <a:t> </a:t>
            </a:r>
            <a:r>
              <a:rPr lang="en-US" noProof="0" err="1"/>
              <a:t>zzril</a:t>
            </a:r>
            <a:r>
              <a:rPr lang="en-US" noProof="0"/>
              <a:t> </a:t>
            </a:r>
            <a:r>
              <a:rPr lang="en-US" noProof="0" err="1"/>
              <a:t>delenit</a:t>
            </a:r>
            <a:r>
              <a:rPr lang="en-US" noProof="0"/>
              <a:t> </a:t>
            </a:r>
            <a:r>
              <a:rPr lang="en-US" noProof="0" err="1"/>
              <a:t>augue</a:t>
            </a:r>
            <a:r>
              <a:rPr lang="en-US" noProof="0"/>
              <a:t> </a:t>
            </a:r>
            <a:r>
              <a:rPr lang="en-US" noProof="0" err="1"/>
              <a:t>duis</a:t>
            </a:r>
            <a:r>
              <a:rPr lang="en-US" noProof="0"/>
              <a:t> </a:t>
            </a:r>
            <a:r>
              <a:rPr lang="en-US" noProof="0" err="1"/>
              <a:t>dolore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feugait</a:t>
            </a:r>
            <a:r>
              <a:rPr lang="en-US" noProof="0"/>
              <a:t> </a:t>
            </a:r>
            <a:r>
              <a:rPr lang="en-US" noProof="0" err="1"/>
              <a:t>nulla</a:t>
            </a:r>
            <a:r>
              <a:rPr lang="en-US" noProof="0"/>
              <a:t> </a:t>
            </a:r>
            <a:r>
              <a:rPr lang="en-US" noProof="0" err="1"/>
              <a:t>facilisi</a:t>
            </a:r>
            <a:r>
              <a:rPr lang="en-US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11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ile 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4 Marcador de posición de imagen"/>
          <p:cNvSpPr>
            <a:spLocks noGrp="1"/>
          </p:cNvSpPr>
          <p:nvPr>
            <p:ph type="pic" sz="quarter" idx="10" hasCustomPrompt="1"/>
          </p:nvPr>
        </p:nvSpPr>
        <p:spPr>
          <a:xfrm>
            <a:off x="612753" y="412377"/>
            <a:ext cx="6705821" cy="44941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_tradnl"/>
              <a:t>Clic para insertar imagen</a:t>
            </a:r>
            <a:endParaRPr lang="es-SV"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7680432" y="2040625"/>
            <a:ext cx="4024708" cy="2776750"/>
          </a:xfrm>
          <a:prstGeom prst="rect">
            <a:avLst/>
          </a:prstGeom>
        </p:spPr>
        <p:txBody>
          <a:bodyPr vert="horz" lIns="91428" tIns="45714" rIns="91428" bIns="45714" rtlCol="0" anchor="ctr">
            <a:noAutofit/>
          </a:bodyPr>
          <a:lstStyle>
            <a:lvl1pPr algn="ctr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3000" b="1" kern="1200">
                <a:solidFill>
                  <a:srgbClr val="0D2047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000" b="0" noProof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2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612753" y="4926366"/>
            <a:ext cx="6705821" cy="11068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Lorem ipsum dolor sit </a:t>
            </a:r>
            <a:r>
              <a:rPr lang="en-US" noProof="0" err="1"/>
              <a:t>amet</a:t>
            </a:r>
            <a:r>
              <a:rPr lang="en-US" noProof="0"/>
              <a:t>, </a:t>
            </a:r>
            <a:r>
              <a:rPr lang="en-US" noProof="0" err="1"/>
              <a:t>consectetuer</a:t>
            </a:r>
            <a:r>
              <a:rPr lang="en-US" noProof="0"/>
              <a:t> </a:t>
            </a:r>
            <a:r>
              <a:rPr lang="en-US" noProof="0" err="1"/>
              <a:t>adipiscing</a:t>
            </a:r>
            <a:r>
              <a:rPr lang="en-US" noProof="0"/>
              <a:t> </a:t>
            </a:r>
            <a:r>
              <a:rPr lang="en-US" noProof="0" err="1"/>
              <a:t>elit</a:t>
            </a:r>
            <a:r>
              <a:rPr lang="en-US" noProof="0"/>
              <a:t>, </a:t>
            </a:r>
            <a:r>
              <a:rPr lang="en-US" noProof="0" err="1"/>
              <a:t>sed</a:t>
            </a:r>
            <a:r>
              <a:rPr lang="en-US" noProof="0"/>
              <a:t> </a:t>
            </a:r>
            <a:r>
              <a:rPr lang="en-US" noProof="0" err="1"/>
              <a:t>diam</a:t>
            </a:r>
            <a:r>
              <a:rPr lang="en-US" noProof="0"/>
              <a:t> </a:t>
            </a:r>
            <a:r>
              <a:rPr lang="en-US" noProof="0" err="1"/>
              <a:t>nonummy</a:t>
            </a:r>
            <a:r>
              <a:rPr lang="en-US" noProof="0"/>
              <a:t> </a:t>
            </a:r>
            <a:r>
              <a:rPr lang="en-US" noProof="0" err="1"/>
              <a:t>nibh</a:t>
            </a:r>
            <a:r>
              <a:rPr lang="en-US" noProof="0"/>
              <a:t> </a:t>
            </a:r>
            <a:r>
              <a:rPr lang="en-US" noProof="0" err="1"/>
              <a:t>euismod</a:t>
            </a:r>
            <a:r>
              <a:rPr lang="en-US" noProof="0"/>
              <a:t> </a:t>
            </a:r>
            <a:r>
              <a:rPr lang="en-US" noProof="0" err="1"/>
              <a:t>tincidunt</a:t>
            </a:r>
            <a:r>
              <a:rPr lang="en-US" noProof="0"/>
              <a:t>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laoreet</a:t>
            </a:r>
            <a:r>
              <a:rPr lang="en-US" noProof="0"/>
              <a:t> </a:t>
            </a:r>
            <a:r>
              <a:rPr lang="en-US" noProof="0" err="1"/>
              <a:t>dolore</a:t>
            </a:r>
            <a:r>
              <a:rPr lang="en-US" noProof="0"/>
              <a:t> magna </a:t>
            </a:r>
            <a:r>
              <a:rPr lang="en-US" noProof="0" err="1"/>
              <a:t>aliquam</a:t>
            </a:r>
            <a:r>
              <a:rPr lang="en-US" noProof="0"/>
              <a:t> </a:t>
            </a:r>
            <a:r>
              <a:rPr lang="en-US" noProof="0" err="1"/>
              <a:t>erat</a:t>
            </a:r>
            <a:r>
              <a:rPr lang="en-US" noProof="0"/>
              <a:t> </a:t>
            </a:r>
            <a:r>
              <a:rPr lang="en-US" noProof="0" err="1"/>
              <a:t>volutpat</a:t>
            </a:r>
            <a:r>
              <a:rPr lang="en-US" noProof="0"/>
              <a:t>.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wisi</a:t>
            </a:r>
            <a:r>
              <a:rPr lang="en-US" noProof="0"/>
              <a:t> </a:t>
            </a:r>
            <a:r>
              <a:rPr lang="en-US" noProof="0" err="1"/>
              <a:t>enim</a:t>
            </a:r>
            <a:r>
              <a:rPr lang="en-US" noProof="0"/>
              <a:t> ad minim </a:t>
            </a:r>
            <a:r>
              <a:rPr lang="en-US" noProof="0" err="1"/>
              <a:t>veniam</a:t>
            </a:r>
            <a:r>
              <a:rPr lang="en-US" noProof="0"/>
              <a:t>, </a:t>
            </a:r>
            <a:r>
              <a:rPr lang="en-US" noProof="0" err="1"/>
              <a:t>quis</a:t>
            </a:r>
            <a:r>
              <a:rPr lang="en-US" noProof="0"/>
              <a:t> </a:t>
            </a:r>
            <a:r>
              <a:rPr lang="en-US" noProof="0" err="1"/>
              <a:t>nostrud</a:t>
            </a:r>
            <a:r>
              <a:rPr lang="en-US" noProof="0"/>
              <a:t> </a:t>
            </a:r>
            <a:r>
              <a:rPr lang="en-US" noProof="0" err="1"/>
              <a:t>exerci</a:t>
            </a:r>
            <a:r>
              <a:rPr lang="en-US" noProof="0"/>
              <a:t> </a:t>
            </a:r>
            <a:r>
              <a:rPr lang="en-US" noProof="0" err="1"/>
              <a:t>tation</a:t>
            </a:r>
            <a:r>
              <a:rPr lang="en-US" noProof="0"/>
              <a:t> </a:t>
            </a:r>
            <a:r>
              <a:rPr lang="en-US" noProof="0" err="1"/>
              <a:t>ullamcorper</a:t>
            </a:r>
            <a:r>
              <a:rPr lang="en-US" noProof="0"/>
              <a:t> </a:t>
            </a:r>
            <a:r>
              <a:rPr lang="en-US" noProof="0" err="1"/>
              <a:t>suscipit</a:t>
            </a:r>
            <a:r>
              <a:rPr lang="en-US" noProof="0"/>
              <a:t> </a:t>
            </a:r>
            <a:r>
              <a:rPr lang="en-US" noProof="0" err="1"/>
              <a:t>lobortis</a:t>
            </a:r>
            <a:r>
              <a:rPr lang="en-US" noProof="0"/>
              <a:t> </a:t>
            </a:r>
            <a:r>
              <a:rPr lang="en-US" noProof="0" err="1"/>
              <a:t>nisl</a:t>
            </a:r>
            <a:r>
              <a:rPr lang="en-US" noProof="0"/>
              <a:t>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aliquip</a:t>
            </a:r>
            <a:r>
              <a:rPr lang="en-US" noProof="0"/>
              <a:t> ex </a:t>
            </a:r>
            <a:r>
              <a:rPr lang="en-US" noProof="0" err="1"/>
              <a:t>ea</a:t>
            </a:r>
            <a:r>
              <a:rPr lang="en-US" noProof="0"/>
              <a:t> </a:t>
            </a:r>
            <a:r>
              <a:rPr lang="en-US" noProof="0" err="1"/>
              <a:t>commodo</a:t>
            </a:r>
            <a:r>
              <a:rPr lang="en-US" noProof="0"/>
              <a:t> </a:t>
            </a:r>
            <a:r>
              <a:rPr lang="en-US" noProof="0" err="1"/>
              <a:t>consequat</a:t>
            </a:r>
            <a:r>
              <a:rPr lang="en-US" noProof="0"/>
              <a:t>. </a:t>
            </a:r>
            <a:r>
              <a:rPr lang="en-US" noProof="0" err="1"/>
              <a:t>Duis</a:t>
            </a:r>
            <a:r>
              <a:rPr lang="en-US" noProof="0"/>
              <a:t> </a:t>
            </a:r>
            <a:r>
              <a:rPr lang="en-US" noProof="0" err="1"/>
              <a:t>autem</a:t>
            </a:r>
            <a:r>
              <a:rPr lang="en-US" noProof="0"/>
              <a:t> </a:t>
            </a:r>
            <a:r>
              <a:rPr lang="en-US" noProof="0" err="1"/>
              <a:t>vel</a:t>
            </a:r>
            <a:r>
              <a:rPr lang="en-US" noProof="0"/>
              <a:t> </a:t>
            </a:r>
            <a:r>
              <a:rPr lang="en-US" noProof="0" err="1"/>
              <a:t>eum</a:t>
            </a:r>
            <a:r>
              <a:rPr lang="en-US" noProof="0"/>
              <a:t> </a:t>
            </a:r>
            <a:r>
              <a:rPr lang="en-US" noProof="0" err="1"/>
              <a:t>iriure</a:t>
            </a:r>
            <a:r>
              <a:rPr lang="en-US" noProof="0"/>
              <a:t> dolor in </a:t>
            </a:r>
            <a:r>
              <a:rPr lang="en-US" noProof="0" err="1"/>
              <a:t>hendrerit</a:t>
            </a:r>
            <a:r>
              <a:rPr lang="en-US" noProof="0"/>
              <a:t> in </a:t>
            </a:r>
            <a:r>
              <a:rPr lang="en-US" noProof="0" err="1"/>
              <a:t>vulputate</a:t>
            </a:r>
            <a:r>
              <a:rPr lang="en-US" noProof="0"/>
              <a:t> </a:t>
            </a:r>
            <a:r>
              <a:rPr lang="en-US" noProof="0" err="1"/>
              <a:t>velit</a:t>
            </a:r>
            <a:r>
              <a:rPr lang="en-US" noProof="0"/>
              <a:t> </a:t>
            </a:r>
            <a:r>
              <a:rPr lang="en-US" noProof="0" err="1"/>
              <a:t>esse</a:t>
            </a:r>
            <a:r>
              <a:rPr lang="en-US" noProof="0"/>
              <a:t> </a:t>
            </a:r>
            <a:r>
              <a:rPr lang="en-US" noProof="0" err="1"/>
              <a:t>molestie</a:t>
            </a:r>
            <a:r>
              <a:rPr lang="en-US" noProof="0"/>
              <a:t> </a:t>
            </a:r>
            <a:r>
              <a:rPr lang="en-US" noProof="0" err="1"/>
              <a:t>consequat</a:t>
            </a:r>
            <a:r>
              <a:rPr lang="en-US" noProof="0"/>
              <a:t>, </a:t>
            </a:r>
            <a:r>
              <a:rPr lang="en-US" noProof="0" err="1"/>
              <a:t>vel</a:t>
            </a:r>
            <a:r>
              <a:rPr lang="en-US" noProof="0"/>
              <a:t> </a:t>
            </a:r>
            <a:r>
              <a:rPr lang="en-US" noProof="0" err="1"/>
              <a:t>illum</a:t>
            </a:r>
            <a:r>
              <a:rPr lang="en-US" noProof="0"/>
              <a:t> </a:t>
            </a:r>
            <a:r>
              <a:rPr lang="en-US" noProof="0" err="1"/>
              <a:t>dolore</a:t>
            </a:r>
            <a:r>
              <a:rPr lang="en-US" noProof="0"/>
              <a:t> </a:t>
            </a:r>
            <a:r>
              <a:rPr lang="en-US" noProof="0" err="1"/>
              <a:t>eu</a:t>
            </a:r>
            <a:r>
              <a:rPr lang="en-US" noProof="0"/>
              <a:t> </a:t>
            </a:r>
            <a:r>
              <a:rPr lang="en-US" noProof="0" err="1"/>
              <a:t>feugiat</a:t>
            </a:r>
            <a:r>
              <a:rPr lang="en-US" noProof="0"/>
              <a:t> </a:t>
            </a:r>
            <a:r>
              <a:rPr lang="en-US" noProof="0" err="1"/>
              <a:t>nulla</a:t>
            </a:r>
            <a:r>
              <a:rPr lang="en-US" noProof="0"/>
              <a:t> </a:t>
            </a:r>
            <a:r>
              <a:rPr lang="en-US" noProof="0" err="1"/>
              <a:t>facilisis</a:t>
            </a:r>
            <a:r>
              <a:rPr lang="en-US" noProof="0"/>
              <a:t> at </a:t>
            </a:r>
            <a:r>
              <a:rPr lang="en-US" noProof="0" err="1"/>
              <a:t>vero</a:t>
            </a:r>
            <a:r>
              <a:rPr lang="en-US" noProof="0"/>
              <a:t> </a:t>
            </a:r>
            <a:r>
              <a:rPr lang="en-US" noProof="0" err="1"/>
              <a:t>eros</a:t>
            </a:r>
            <a:r>
              <a:rPr lang="en-US" noProof="0"/>
              <a:t> et </a:t>
            </a:r>
            <a:r>
              <a:rPr lang="en-US" noProof="0" err="1"/>
              <a:t>accumsan</a:t>
            </a:r>
            <a:r>
              <a:rPr lang="en-US" noProof="0"/>
              <a:t> et </a:t>
            </a:r>
            <a:r>
              <a:rPr lang="en-US" noProof="0" err="1"/>
              <a:t>iusto</a:t>
            </a:r>
            <a:r>
              <a:rPr lang="en-US" noProof="0"/>
              <a:t> </a:t>
            </a:r>
            <a:r>
              <a:rPr lang="en-US" noProof="0" err="1"/>
              <a:t>odio</a:t>
            </a:r>
            <a:r>
              <a:rPr lang="en-US" noProof="0"/>
              <a:t> </a:t>
            </a:r>
            <a:r>
              <a:rPr lang="en-US" noProof="0" err="1"/>
              <a:t>dignissim</a:t>
            </a:r>
            <a:r>
              <a:rPr lang="en-US" noProof="0"/>
              <a:t> qui </a:t>
            </a:r>
            <a:r>
              <a:rPr lang="en-US" noProof="0" err="1"/>
              <a:t>blandit</a:t>
            </a:r>
            <a:r>
              <a:rPr lang="en-US" noProof="0"/>
              <a:t> </a:t>
            </a:r>
            <a:r>
              <a:rPr lang="en-US" noProof="0" err="1"/>
              <a:t>praesent</a:t>
            </a:r>
            <a:r>
              <a:rPr lang="en-US" noProof="0"/>
              <a:t> </a:t>
            </a:r>
            <a:r>
              <a:rPr lang="en-US" noProof="0" err="1"/>
              <a:t>luptatum</a:t>
            </a:r>
            <a:r>
              <a:rPr lang="en-US" noProof="0"/>
              <a:t> </a:t>
            </a:r>
            <a:r>
              <a:rPr lang="en-US" noProof="0" err="1"/>
              <a:t>zzril</a:t>
            </a:r>
            <a:r>
              <a:rPr lang="en-US" noProof="0"/>
              <a:t> </a:t>
            </a:r>
            <a:r>
              <a:rPr lang="en-US" noProof="0" err="1"/>
              <a:t>delenit</a:t>
            </a:r>
            <a:r>
              <a:rPr lang="en-US" noProof="0"/>
              <a:t> </a:t>
            </a:r>
            <a:r>
              <a:rPr lang="en-US" noProof="0" err="1"/>
              <a:t>augue</a:t>
            </a:r>
            <a:r>
              <a:rPr lang="en-US" noProof="0"/>
              <a:t> </a:t>
            </a:r>
            <a:r>
              <a:rPr lang="en-US" noProof="0" err="1"/>
              <a:t>duis</a:t>
            </a:r>
            <a:r>
              <a:rPr lang="en-US" noProof="0"/>
              <a:t> </a:t>
            </a:r>
            <a:r>
              <a:rPr lang="en-US" noProof="0" err="1"/>
              <a:t>dolore</a:t>
            </a:r>
            <a:r>
              <a:rPr lang="en-US" noProof="0"/>
              <a:t> </a:t>
            </a:r>
            <a:r>
              <a:rPr lang="en-US" noProof="0" err="1"/>
              <a:t>te</a:t>
            </a:r>
            <a:r>
              <a:rPr lang="en-US" noProof="0"/>
              <a:t> </a:t>
            </a:r>
            <a:r>
              <a:rPr lang="en-US" noProof="0" err="1"/>
              <a:t>feugait</a:t>
            </a:r>
            <a:r>
              <a:rPr lang="en-US" noProof="0"/>
              <a:t> </a:t>
            </a:r>
            <a:r>
              <a:rPr lang="en-US" noProof="0" err="1"/>
              <a:t>nulla</a:t>
            </a:r>
            <a:r>
              <a:rPr lang="en-US" noProof="0"/>
              <a:t> </a:t>
            </a:r>
            <a:r>
              <a:rPr lang="en-US" noProof="0" err="1"/>
              <a:t>facilisi</a:t>
            </a:r>
            <a:r>
              <a:rPr lang="en-US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4776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3623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49E3-EBB4-46E1-B5F7-83A0ADA78CB8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8047C-AE36-41A3-A6D1-2D5660A4DF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23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ter 1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 userDrawn="1"/>
        </p:nvSpPr>
        <p:spPr>
          <a:xfrm>
            <a:off x="-85670" y="-78058"/>
            <a:ext cx="12361564" cy="7025268"/>
          </a:xfrm>
          <a:prstGeom prst="rect">
            <a:avLst/>
          </a:prstGeom>
          <a:gradFill flip="none" rotWithShape="1">
            <a:gsLst>
              <a:gs pos="99000">
                <a:schemeClr val="tx1">
                  <a:lumMod val="50000"/>
                </a:schemeClr>
              </a:gs>
              <a:gs pos="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77" y="6183662"/>
            <a:ext cx="2924342" cy="610838"/>
          </a:xfrm>
          <a:prstGeom prst="rect">
            <a:avLst/>
          </a:prstGeom>
        </p:spPr>
      </p:pic>
      <p:sp>
        <p:nvSpPr>
          <p:cNvPr id="8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09441" y="3490964"/>
            <a:ext cx="10969943" cy="603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9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4091770"/>
            <a:ext cx="7313295" cy="233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6 Rectángulo"/>
          <p:cNvSpPr/>
          <p:nvPr userDrawn="1"/>
        </p:nvSpPr>
        <p:spPr>
          <a:xfrm>
            <a:off x="489711" y="6420683"/>
            <a:ext cx="3392114" cy="16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l"/>
            <a:r>
              <a:rPr lang="es-SV" sz="900" b="0" i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rPr>
              <a:t>Copyrights© 2018 OneLink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EE89ECD-F0E5-49D0-9A0F-6EE0DF5EF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542" y="6287621"/>
            <a:ext cx="530017" cy="5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25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1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 Perfect Eq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5" b="14126"/>
          <a:stretch/>
        </p:blipFill>
        <p:spPr>
          <a:xfrm>
            <a:off x="592401" y="537916"/>
            <a:ext cx="11004022" cy="52596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5" b="14126"/>
          <a:stretch/>
        </p:blipFill>
        <p:spPr>
          <a:xfrm>
            <a:off x="592401" y="537916"/>
            <a:ext cx="11004022" cy="52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54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3" b="13175"/>
          <a:stretch/>
        </p:blipFill>
        <p:spPr>
          <a:xfrm>
            <a:off x="1741998" y="976028"/>
            <a:ext cx="8704828" cy="43834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3" b="13175"/>
          <a:stretch/>
        </p:blipFill>
        <p:spPr>
          <a:xfrm>
            <a:off x="1741998" y="976028"/>
            <a:ext cx="8704828" cy="43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3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r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748196-4887-4B4B-BBBC-54CA253D3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8" b="14909"/>
          <a:stretch/>
        </p:blipFill>
        <p:spPr>
          <a:xfrm>
            <a:off x="918942" y="881149"/>
            <a:ext cx="10350942" cy="495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2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-89199" y="334537"/>
            <a:ext cx="12376242" cy="769434"/>
          </a:xfrm>
          <a:prstGeom prst="rect">
            <a:avLst/>
          </a:prstGeom>
          <a:gradFill flip="none" rotWithShape="1">
            <a:gsLst>
              <a:gs pos="0">
                <a:srgbClr val="0071BC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2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97173" y="407504"/>
            <a:ext cx="8777175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es-ES" err="1"/>
              <a:t>Title</a:t>
            </a:r>
            <a:endParaRPr lang="en-US"/>
          </a:p>
        </p:txBody>
      </p:sp>
      <p:sp>
        <p:nvSpPr>
          <p:cNvPr id="11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694038" y="779857"/>
            <a:ext cx="7313295" cy="233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79788" y="1159728"/>
            <a:ext cx="11048722" cy="49505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0130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>
            <a:off x="-89199" y="334538"/>
            <a:ext cx="12376242" cy="524107"/>
          </a:xfrm>
          <a:prstGeom prst="rect">
            <a:avLst/>
          </a:prstGeom>
          <a:gradFill flip="none" rotWithShape="1">
            <a:gsLst>
              <a:gs pos="0">
                <a:srgbClr val="0071BC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22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97173" y="407504"/>
            <a:ext cx="8777175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500" b="0">
                <a:solidFill>
                  <a:schemeClr val="bg1"/>
                </a:solidFill>
              </a:defRPr>
            </a:lvl1pPr>
          </a:lstStyle>
          <a:p>
            <a:r>
              <a:rPr lang="es-ES" noProof="0"/>
              <a:t>Title</a:t>
            </a:r>
            <a:endParaRPr lang="en-US" noProof="0"/>
          </a:p>
        </p:txBody>
      </p:sp>
      <p:sp>
        <p:nvSpPr>
          <p:cNvPr id="10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79788" y="925552"/>
            <a:ext cx="11048722" cy="51847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8919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97173" y="407504"/>
            <a:ext cx="8777175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5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11" name="3 Marcador de texto"/>
          <p:cNvSpPr>
            <a:spLocks noGrp="1"/>
          </p:cNvSpPr>
          <p:nvPr>
            <p:ph type="body" sz="half" idx="2" hasCustomPrompt="1"/>
          </p:nvPr>
        </p:nvSpPr>
        <p:spPr>
          <a:xfrm>
            <a:off x="694038" y="779857"/>
            <a:ext cx="7313295" cy="2339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bg1">
                    <a:lumMod val="50000"/>
                  </a:schemeClr>
                </a:solidFill>
              </a:defRPr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596270" y="397566"/>
            <a:ext cx="0" cy="623053"/>
          </a:xfrm>
          <a:prstGeom prst="line">
            <a:avLst/>
          </a:prstGeom>
          <a:ln w="38100">
            <a:solidFill>
              <a:srgbClr val="007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79788" y="1159728"/>
            <a:ext cx="11048722" cy="49505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0082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 Marcador de título"/>
          <p:cNvSpPr>
            <a:spLocks noGrp="1"/>
          </p:cNvSpPr>
          <p:nvPr>
            <p:ph type="title" hasCustomPrompt="1"/>
          </p:nvPr>
        </p:nvSpPr>
        <p:spPr>
          <a:xfrm>
            <a:off x="697173" y="407504"/>
            <a:ext cx="8777175" cy="364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5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596270" y="397566"/>
            <a:ext cx="0" cy="405323"/>
          </a:xfrm>
          <a:prstGeom prst="line">
            <a:avLst/>
          </a:prstGeom>
          <a:ln w="38100">
            <a:solidFill>
              <a:srgbClr val="0071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579788" y="869796"/>
            <a:ext cx="11048722" cy="524049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7317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441" y="307296"/>
            <a:ext cx="10969943" cy="803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7" name="6 Rectángulo"/>
          <p:cNvSpPr/>
          <p:nvPr userDrawn="1"/>
        </p:nvSpPr>
        <p:spPr>
          <a:xfrm>
            <a:off x="489711" y="6420683"/>
            <a:ext cx="3392114" cy="16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l"/>
            <a:r>
              <a:rPr lang="es-SV" sz="900" b="0" i="0">
                <a:solidFill>
                  <a:srgbClr val="737373"/>
                </a:solidFill>
                <a:latin typeface="Gotham Book" charset="0"/>
                <a:ea typeface="Gotham Book" charset="0"/>
                <a:cs typeface="Gotham Book" charset="0"/>
              </a:rPr>
              <a:t>Copyrights© 2018 OneLink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610" y="6186344"/>
            <a:ext cx="2918199" cy="609104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613238" y="1204333"/>
            <a:ext cx="10949072" cy="497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err="1"/>
              <a:t>Haga</a:t>
            </a:r>
            <a:r>
              <a:rPr lang="en-US" noProof="0"/>
              <a:t> </a:t>
            </a:r>
            <a:r>
              <a:rPr lang="en-US" noProof="0" err="1"/>
              <a:t>clic</a:t>
            </a:r>
            <a:r>
              <a:rPr lang="en-US" noProof="0"/>
              <a:t> para </a:t>
            </a:r>
            <a:r>
              <a:rPr lang="en-US" noProof="0" err="1"/>
              <a:t>modificar</a:t>
            </a:r>
            <a:r>
              <a:rPr lang="en-US" noProof="0"/>
              <a:t> el </a:t>
            </a:r>
            <a:r>
              <a:rPr lang="en-US" noProof="0" err="1"/>
              <a:t>estilo</a:t>
            </a:r>
            <a:r>
              <a:rPr lang="en-US" noProof="0"/>
              <a:t> de </a:t>
            </a:r>
            <a:r>
              <a:rPr lang="en-US" noProof="0" err="1"/>
              <a:t>texto</a:t>
            </a:r>
            <a:r>
              <a:rPr lang="en-US" noProof="0"/>
              <a:t> del </a:t>
            </a:r>
            <a:r>
              <a:rPr lang="en-US" noProof="0" err="1"/>
              <a:t>patrón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nivel</a:t>
            </a:r>
            <a:endParaRPr lang="en-US" noProof="0"/>
          </a:p>
          <a:p>
            <a:pPr lvl="2"/>
            <a:r>
              <a:rPr lang="en-US" noProof="0" err="1"/>
              <a:t>Tercer</a:t>
            </a:r>
            <a:r>
              <a:rPr lang="en-US" noProof="0"/>
              <a:t> </a:t>
            </a:r>
            <a:r>
              <a:rPr lang="en-US" noProof="0" err="1"/>
              <a:t>nivel</a:t>
            </a:r>
            <a:endParaRPr lang="en-US" noProof="0"/>
          </a:p>
          <a:p>
            <a:pPr lvl="3"/>
            <a:r>
              <a:rPr lang="en-US" noProof="0"/>
              <a:t>Cuarto </a:t>
            </a:r>
            <a:r>
              <a:rPr lang="en-US" noProof="0" err="1"/>
              <a:t>nivel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37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  <p:sldLayoutId id="2147484044" r:id="rId18"/>
    <p:sldLayoutId id="2147484045" r:id="rId19"/>
    <p:sldLayoutId id="2147484046" r:id="rId20"/>
    <p:sldLayoutId id="2147484047" r:id="rId21"/>
    <p:sldLayoutId id="2147484048" r:id="rId22"/>
    <p:sldLayoutId id="2147484049" r:id="rId23"/>
    <p:sldLayoutId id="2147484050" r:id="rId24"/>
    <p:sldLayoutId id="2147484051" r:id="rId25"/>
    <p:sldLayoutId id="2147484052" r:id="rId26"/>
    <p:sldLayoutId id="2147484053" r:id="rId27"/>
    <p:sldLayoutId id="2147484054" r:id="rId28"/>
    <p:sldLayoutId id="2147484055" r:id="rId29"/>
  </p:sldLayoutIdLst>
  <p:hf hdr="0" dt="0"/>
  <p:txStyles>
    <p:titleStyle>
      <a:lvl1pPr algn="ctr" defTabSz="914309" rtl="0" eaLnBrk="1" latinLnBrk="0" hangingPunct="1">
        <a:lnSpc>
          <a:spcPts val="2800"/>
        </a:lnSpc>
        <a:spcBef>
          <a:spcPct val="0"/>
        </a:spcBef>
        <a:buNone/>
        <a:defRPr sz="2500" b="0" kern="1200">
          <a:solidFill>
            <a:schemeClr val="tx1"/>
          </a:solidFill>
          <a:latin typeface="Century Gothic" pitchFamily="34" charset="0"/>
          <a:ea typeface="+mj-ea"/>
          <a:cs typeface="+mj-cs"/>
        </a:defRPr>
      </a:lvl1pPr>
    </p:titleStyle>
    <p:bodyStyle>
      <a:lvl1pPr marL="342866" indent="-342866" algn="l" defTabSz="914309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1pPr>
      <a:lvl2pPr marL="742876" indent="-285721" algn="l" defTabSz="914309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2pPr>
      <a:lvl3pPr marL="1142886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3pPr>
      <a:lvl4pPr marL="1600040" indent="-228577" algn="l" defTabSz="914309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4pPr>
      <a:lvl5pPr marL="2057194" indent="-228577" algn="l" defTabSz="914309" rtl="0" eaLnBrk="1" latinLnBrk="0" hangingPunct="1">
        <a:spcBef>
          <a:spcPct val="20000"/>
        </a:spcBef>
        <a:buFont typeface="Arial" pitchFamily="34" charset="0"/>
        <a:buChar char="»"/>
        <a:defRPr sz="500" kern="1200">
          <a:solidFill>
            <a:schemeClr val="tx1"/>
          </a:solidFill>
          <a:latin typeface="Century Gothic" pitchFamily="34" charset="0"/>
          <a:ea typeface="+mn-ea"/>
          <a:cs typeface="+mn-cs"/>
        </a:defRPr>
      </a:lvl5pPr>
      <a:lvl6pPr marL="2514349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68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">
            <a:extLst>
              <a:ext uri="{FF2B5EF4-FFF2-40B4-BE49-F238E27FC236}">
                <a16:creationId xmlns:a16="http://schemas.microsoft.com/office/drawing/2014/main" id="{573C6E95-31A9-44ED-8128-48B70D55EBE7}"/>
              </a:ext>
            </a:extLst>
          </p:cNvPr>
          <p:cNvSpPr txBox="1">
            <a:spLocks/>
          </p:cNvSpPr>
          <p:nvPr/>
        </p:nvSpPr>
        <p:spPr>
          <a:xfrm>
            <a:off x="458513" y="81172"/>
            <a:ext cx="12193588" cy="82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MODELO VENTA CRUZADA</a:t>
            </a:r>
          </a:p>
        </p:txBody>
      </p:sp>
      <p:sp>
        <p:nvSpPr>
          <p:cNvPr id="17" name="Freeform 16"/>
          <p:cNvSpPr/>
          <p:nvPr/>
        </p:nvSpPr>
        <p:spPr>
          <a:xfrm>
            <a:off x="4143609" y="1615994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4959669" y="2382473"/>
            <a:ext cx="1010511" cy="1010511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6288114" y="5361130"/>
            <a:ext cx="1020616" cy="1020616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rgbClr val="4A4A4A"/>
                </a:solidFill>
              </a:rPr>
              <a:t>D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256067" y="4233955"/>
            <a:ext cx="1341387" cy="1341387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rgbClr val="4A4A4A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74150" y="755031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 rot="10800000" flipH="1" flipV="1">
            <a:off x="7398338" y="1390668"/>
            <a:ext cx="4155924" cy="504452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272" y="1264192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 flipH="1">
            <a:off x="846562" y="1874061"/>
            <a:ext cx="4329940" cy="756927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6171" y="3663961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 32"/>
          <p:cNvSpPr/>
          <p:nvPr/>
        </p:nvSpPr>
        <p:spPr>
          <a:xfrm flipH="1">
            <a:off x="776815" y="4276044"/>
            <a:ext cx="3959607" cy="444500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0" name="Rectangle 55">
            <a:extLst>
              <a:ext uri="{FF2B5EF4-FFF2-40B4-BE49-F238E27FC236}">
                <a16:creationId xmlns:a16="http://schemas.microsoft.com/office/drawing/2014/main" id="{DC8E81E1-D07C-4EFC-83D9-49B9EA7FBBD0}"/>
              </a:ext>
            </a:extLst>
          </p:cNvPr>
          <p:cNvSpPr/>
          <p:nvPr/>
        </p:nvSpPr>
        <p:spPr>
          <a:xfrm>
            <a:off x="8685212" y="866380"/>
            <a:ext cx="2570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Saludar con Alegría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998300-7F1F-4D04-8E1A-21E708643643}"/>
              </a:ext>
            </a:extLst>
          </p:cNvPr>
          <p:cNvSpPr/>
          <p:nvPr/>
        </p:nvSpPr>
        <p:spPr>
          <a:xfrm>
            <a:off x="1323263" y="1354614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Atender el Requerimiento</a:t>
            </a:r>
          </a:p>
        </p:txBody>
      </p:sp>
      <p:sp>
        <p:nvSpPr>
          <p:cNvPr id="41" name="Rectangle 81">
            <a:extLst>
              <a:ext uri="{FF2B5EF4-FFF2-40B4-BE49-F238E27FC236}">
                <a16:creationId xmlns:a16="http://schemas.microsoft.com/office/drawing/2014/main" id="{8316AFAF-9306-4E99-A7B7-C28F922C781D}"/>
              </a:ext>
            </a:extLst>
          </p:cNvPr>
          <p:cNvSpPr/>
          <p:nvPr/>
        </p:nvSpPr>
        <p:spPr>
          <a:xfrm>
            <a:off x="1216895" y="3817849"/>
            <a:ext cx="3959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Perfilar y hacer venta cruzada</a:t>
            </a:r>
            <a:endParaRPr lang="es-CO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52" name="Freeform 35">
            <a:extLst>
              <a:ext uri="{FF2B5EF4-FFF2-40B4-BE49-F238E27FC236}">
                <a16:creationId xmlns:a16="http://schemas.microsoft.com/office/drawing/2014/main" id="{8BC450BD-73E0-4680-98F3-2EF8385FCAF7}"/>
              </a:ext>
            </a:extLst>
          </p:cNvPr>
          <p:cNvSpPr/>
          <p:nvPr/>
        </p:nvSpPr>
        <p:spPr>
          <a:xfrm flipH="1" flipV="1">
            <a:off x="2167529" y="5817237"/>
            <a:ext cx="4329939" cy="444500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FCA0F864-48E6-459D-BFD2-D3C0AECD051F}"/>
              </a:ext>
            </a:extLst>
          </p:cNvPr>
          <p:cNvSpPr txBox="1"/>
          <p:nvPr/>
        </p:nvSpPr>
        <p:spPr>
          <a:xfrm>
            <a:off x="2180159" y="5620300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86">
            <a:extLst>
              <a:ext uri="{FF2B5EF4-FFF2-40B4-BE49-F238E27FC236}">
                <a16:creationId xmlns:a16="http://schemas.microsoft.com/office/drawing/2014/main" id="{89D40126-55D3-4FD4-AC70-699BB7D6B23C}"/>
              </a:ext>
            </a:extLst>
          </p:cNvPr>
          <p:cNvSpPr/>
          <p:nvPr/>
        </p:nvSpPr>
        <p:spPr>
          <a:xfrm>
            <a:off x="2877717" y="5746394"/>
            <a:ext cx="2876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Amable Despedida </a:t>
            </a: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2409D18E-0FED-400A-A852-79CB1DFDAFA5}"/>
              </a:ext>
            </a:extLst>
          </p:cNvPr>
          <p:cNvSpPr>
            <a:spLocks noChangeAspect="1"/>
          </p:cNvSpPr>
          <p:nvPr/>
        </p:nvSpPr>
        <p:spPr>
          <a:xfrm>
            <a:off x="6861418" y="1670857"/>
            <a:ext cx="869042" cy="86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9" name="Rectangle 85">
            <a:extLst>
              <a:ext uri="{FF2B5EF4-FFF2-40B4-BE49-F238E27FC236}">
                <a16:creationId xmlns:a16="http://schemas.microsoft.com/office/drawing/2014/main" id="{E2E8CA4A-B04A-4D64-8750-64BF91B93007}"/>
              </a:ext>
            </a:extLst>
          </p:cNvPr>
          <p:cNvSpPr/>
          <p:nvPr/>
        </p:nvSpPr>
        <p:spPr>
          <a:xfrm>
            <a:off x="828845" y="1937076"/>
            <a:ext cx="3871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Indagar el motivo de su llamada.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Demostrar empatía.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Implicarse con la solución apropiada.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Comunicación asertiva.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Conversar con el cliente. </a:t>
            </a: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E08E079F-EB63-4EB3-A715-5EAAA0560A15}"/>
              </a:ext>
            </a:extLst>
          </p:cNvPr>
          <p:cNvSpPr>
            <a:spLocks noChangeAspect="1"/>
          </p:cNvSpPr>
          <p:nvPr/>
        </p:nvSpPr>
        <p:spPr>
          <a:xfrm>
            <a:off x="6413514" y="3179682"/>
            <a:ext cx="1468683" cy="1372506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endParaRPr lang="en-US" sz="2800" b="1" dirty="0">
              <a:solidFill>
                <a:srgbClr val="4A4A4A"/>
              </a:solidFill>
            </a:endParaRPr>
          </a:p>
          <a:p>
            <a:pPr algn="ctr"/>
            <a:r>
              <a:rPr lang="es-CO" sz="1100" b="1" dirty="0">
                <a:solidFill>
                  <a:schemeClr val="tx1"/>
                </a:solidFill>
                <a:latin typeface="+mj-lt"/>
              </a:rPr>
              <a:t>Modelo Venta Cruzada Claro </a:t>
            </a:r>
          </a:p>
        </p:txBody>
      </p:sp>
      <p:grpSp>
        <p:nvGrpSpPr>
          <p:cNvPr id="35" name="Group 23">
            <a:extLst>
              <a:ext uri="{FF2B5EF4-FFF2-40B4-BE49-F238E27FC236}">
                <a16:creationId xmlns:a16="http://schemas.microsoft.com/office/drawing/2014/main" id="{2C7390E7-E876-4D0C-9B27-B2385B984174}"/>
              </a:ext>
            </a:extLst>
          </p:cNvPr>
          <p:cNvGrpSpPr>
            <a:grpSpLocks noChangeAspect="1"/>
          </p:cNvGrpSpPr>
          <p:nvPr/>
        </p:nvGrpSpPr>
        <p:grpSpPr>
          <a:xfrm>
            <a:off x="6957119" y="3429000"/>
            <a:ext cx="417514" cy="375922"/>
            <a:chOff x="963117" y="2692621"/>
            <a:chExt cx="4425548" cy="3984687"/>
          </a:xfrm>
          <a:solidFill>
            <a:schemeClr val="accent3"/>
          </a:solidFill>
        </p:grpSpPr>
        <p:sp>
          <p:nvSpPr>
            <p:cNvPr id="36" name="8-Point Star 18">
              <a:extLst>
                <a:ext uri="{FF2B5EF4-FFF2-40B4-BE49-F238E27FC236}">
                  <a16:creationId xmlns:a16="http://schemas.microsoft.com/office/drawing/2014/main" id="{04850394-1ADC-425F-BBF9-09AC7367849D}"/>
                </a:ext>
              </a:extLst>
            </p:cNvPr>
            <p:cNvSpPr/>
            <p:nvPr/>
          </p:nvSpPr>
          <p:spPr>
            <a:xfrm rot="20400000" flipH="1">
              <a:off x="963117" y="2692621"/>
              <a:ext cx="1641601" cy="1641601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  <p:sp>
          <p:nvSpPr>
            <p:cNvPr id="37" name="8-Point Star 6">
              <a:extLst>
                <a:ext uri="{FF2B5EF4-FFF2-40B4-BE49-F238E27FC236}">
                  <a16:creationId xmlns:a16="http://schemas.microsoft.com/office/drawing/2014/main" id="{7CABD5AC-6AD6-4749-9C60-5140BD9BC963}"/>
                </a:ext>
              </a:extLst>
            </p:cNvPr>
            <p:cNvSpPr>
              <a:spLocks noChangeAspect="1"/>
            </p:cNvSpPr>
            <p:nvPr/>
          </p:nvSpPr>
          <p:spPr>
            <a:xfrm rot="19677729" flipH="1">
              <a:off x="3350275" y="2975586"/>
              <a:ext cx="2038390" cy="2038390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  <p:sp>
          <p:nvSpPr>
            <p:cNvPr id="38" name="8-Point Star 18">
              <a:extLst>
                <a:ext uri="{FF2B5EF4-FFF2-40B4-BE49-F238E27FC236}">
                  <a16:creationId xmlns:a16="http://schemas.microsoft.com/office/drawing/2014/main" id="{65560919-7563-416E-A8CF-B87F06C1C57B}"/>
                </a:ext>
              </a:extLst>
            </p:cNvPr>
            <p:cNvSpPr/>
            <p:nvPr/>
          </p:nvSpPr>
          <p:spPr>
            <a:xfrm rot="20632775" flipH="1">
              <a:off x="1334893" y="4120972"/>
              <a:ext cx="2556344" cy="255633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</p:grpSp>
      <p:pic>
        <p:nvPicPr>
          <p:cNvPr id="27" name="Picture 2" descr="Resultado de imagen para claro logo">
            <a:extLst>
              <a:ext uri="{FF2B5EF4-FFF2-40B4-BE49-F238E27FC236}">
                <a16:creationId xmlns:a16="http://schemas.microsoft.com/office/drawing/2014/main" id="{9005D4FC-922C-4198-9193-D2E892F4B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7" y="22797"/>
            <a:ext cx="1596963" cy="81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55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">
            <a:extLst>
              <a:ext uri="{FF2B5EF4-FFF2-40B4-BE49-F238E27FC236}">
                <a16:creationId xmlns:a16="http://schemas.microsoft.com/office/drawing/2014/main" id="{573C6E95-31A9-44ED-8128-48B70D55EBE7}"/>
              </a:ext>
            </a:extLst>
          </p:cNvPr>
          <p:cNvSpPr txBox="1">
            <a:spLocks/>
          </p:cNvSpPr>
          <p:nvPr/>
        </p:nvSpPr>
        <p:spPr>
          <a:xfrm>
            <a:off x="458513" y="81172"/>
            <a:ext cx="12193588" cy="82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MODELO VENTA CRUZADA</a:t>
            </a:r>
          </a:p>
        </p:txBody>
      </p:sp>
      <p:sp>
        <p:nvSpPr>
          <p:cNvPr id="17" name="Freeform 16"/>
          <p:cNvSpPr/>
          <p:nvPr/>
        </p:nvSpPr>
        <p:spPr>
          <a:xfrm>
            <a:off x="4143609" y="1615994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4959669" y="2382473"/>
            <a:ext cx="1010511" cy="10105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6288114" y="5361130"/>
            <a:ext cx="1020616" cy="1020616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rgbClr val="4A4A4A"/>
                </a:solidFill>
              </a:rPr>
              <a:t>D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256067" y="4233955"/>
            <a:ext cx="1341387" cy="134138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74150" y="755031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 rot="10800000" flipH="1" flipV="1">
            <a:off x="7398338" y="1390668"/>
            <a:ext cx="4155924" cy="504452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272" y="1264192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 flipH="1">
            <a:off x="846562" y="1874061"/>
            <a:ext cx="4329940" cy="756927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738" y="2415695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 32"/>
          <p:cNvSpPr/>
          <p:nvPr/>
        </p:nvSpPr>
        <p:spPr>
          <a:xfrm flipH="1">
            <a:off x="863267" y="3129558"/>
            <a:ext cx="3914591" cy="1310101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0" name="Rectangle 55">
            <a:extLst>
              <a:ext uri="{FF2B5EF4-FFF2-40B4-BE49-F238E27FC236}">
                <a16:creationId xmlns:a16="http://schemas.microsoft.com/office/drawing/2014/main" id="{DC8E81E1-D07C-4EFC-83D9-49B9EA7FBBD0}"/>
              </a:ext>
            </a:extLst>
          </p:cNvPr>
          <p:cNvSpPr/>
          <p:nvPr/>
        </p:nvSpPr>
        <p:spPr>
          <a:xfrm>
            <a:off x="8685212" y="866380"/>
            <a:ext cx="2570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Saludar con Alegría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998300-7F1F-4D04-8E1A-21E708643643}"/>
              </a:ext>
            </a:extLst>
          </p:cNvPr>
          <p:cNvSpPr/>
          <p:nvPr/>
        </p:nvSpPr>
        <p:spPr>
          <a:xfrm>
            <a:off x="1323263" y="1354614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Atender el Requerimiento</a:t>
            </a:r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FCA0F864-48E6-459D-BFD2-D3C0AECD051F}"/>
              </a:ext>
            </a:extLst>
          </p:cNvPr>
          <p:cNvSpPr txBox="1"/>
          <p:nvPr/>
        </p:nvSpPr>
        <p:spPr>
          <a:xfrm>
            <a:off x="7702521" y="4439660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2409D18E-0FED-400A-A852-79CB1DFDAFA5}"/>
              </a:ext>
            </a:extLst>
          </p:cNvPr>
          <p:cNvSpPr>
            <a:spLocks noChangeAspect="1"/>
          </p:cNvSpPr>
          <p:nvPr/>
        </p:nvSpPr>
        <p:spPr>
          <a:xfrm>
            <a:off x="6861418" y="1670857"/>
            <a:ext cx="869042" cy="86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Rectangle 80">
            <a:extLst>
              <a:ext uri="{FF2B5EF4-FFF2-40B4-BE49-F238E27FC236}">
                <a16:creationId xmlns:a16="http://schemas.microsoft.com/office/drawing/2014/main" id="{D03134B5-FCE4-4C1A-A30F-F6136B1E1E81}"/>
              </a:ext>
            </a:extLst>
          </p:cNvPr>
          <p:cNvSpPr/>
          <p:nvPr/>
        </p:nvSpPr>
        <p:spPr>
          <a:xfrm>
            <a:off x="798685" y="3259530"/>
            <a:ext cx="340950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Perfilar el cliente.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Ofrecerle 3 opciones.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Beneficios.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Manejo de Objeciones.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Cierre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Venta Cruzada: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Revisar productos que tiene el cliente y ofrecerle otros (Fox, HBO, Aumento Internet, </a:t>
            </a:r>
            <a:r>
              <a:rPr lang="es-MX" sz="1400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etc</a:t>
            </a: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Ofrecer campañas, descuentos, precios especiales que se ajusten al perfil del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Transferir el cliente al cerrador de Hogar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35" name="Freeform 22">
            <a:extLst>
              <a:ext uri="{FF2B5EF4-FFF2-40B4-BE49-F238E27FC236}">
                <a16:creationId xmlns:a16="http://schemas.microsoft.com/office/drawing/2014/main" id="{2C5E0B58-EB52-4C96-8B87-A7DECE2A18E1}"/>
              </a:ext>
            </a:extLst>
          </p:cNvPr>
          <p:cNvSpPr/>
          <p:nvPr/>
        </p:nvSpPr>
        <p:spPr>
          <a:xfrm rot="10800000" flipH="1" flipV="1">
            <a:off x="7125042" y="5087824"/>
            <a:ext cx="3797178" cy="658570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6" name="Rectangle 86">
            <a:extLst>
              <a:ext uri="{FF2B5EF4-FFF2-40B4-BE49-F238E27FC236}">
                <a16:creationId xmlns:a16="http://schemas.microsoft.com/office/drawing/2014/main" id="{5AD53C2E-5B1C-4213-BB90-E5A102ACDB59}"/>
              </a:ext>
            </a:extLst>
          </p:cNvPr>
          <p:cNvSpPr/>
          <p:nvPr/>
        </p:nvSpPr>
        <p:spPr>
          <a:xfrm>
            <a:off x="8360921" y="4605347"/>
            <a:ext cx="2876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Amable Despedida </a:t>
            </a: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A0CBE007-7D41-4A70-944A-0EE0E8FF7EE6}"/>
              </a:ext>
            </a:extLst>
          </p:cNvPr>
          <p:cNvSpPr>
            <a:spLocks noChangeAspect="1"/>
          </p:cNvSpPr>
          <p:nvPr/>
        </p:nvSpPr>
        <p:spPr>
          <a:xfrm>
            <a:off x="6413514" y="3179682"/>
            <a:ext cx="1468683" cy="1372506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endParaRPr lang="en-US" sz="2800" b="1" dirty="0">
              <a:solidFill>
                <a:srgbClr val="4A4A4A"/>
              </a:solidFill>
            </a:endParaRPr>
          </a:p>
          <a:p>
            <a:pPr algn="ctr"/>
            <a:r>
              <a:rPr lang="es-CO" sz="1100" b="1" dirty="0">
                <a:solidFill>
                  <a:schemeClr val="tx1"/>
                </a:solidFill>
                <a:latin typeface="+mj-lt"/>
              </a:rPr>
              <a:t>Modelo Venta Cruzada Claro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E33AB879-3FC4-471D-9645-5465B020AEB3}"/>
              </a:ext>
            </a:extLst>
          </p:cNvPr>
          <p:cNvGrpSpPr>
            <a:grpSpLocks noChangeAspect="1"/>
          </p:cNvGrpSpPr>
          <p:nvPr/>
        </p:nvGrpSpPr>
        <p:grpSpPr>
          <a:xfrm>
            <a:off x="6957119" y="3429000"/>
            <a:ext cx="417514" cy="375922"/>
            <a:chOff x="963117" y="2692621"/>
            <a:chExt cx="4425548" cy="3984687"/>
          </a:xfrm>
          <a:solidFill>
            <a:schemeClr val="accent3"/>
          </a:solidFill>
        </p:grpSpPr>
        <p:sp>
          <p:nvSpPr>
            <p:cNvPr id="42" name="8-Point Star 18">
              <a:extLst>
                <a:ext uri="{FF2B5EF4-FFF2-40B4-BE49-F238E27FC236}">
                  <a16:creationId xmlns:a16="http://schemas.microsoft.com/office/drawing/2014/main" id="{DDB9CDED-EDE7-46B4-8BDA-888686C5C262}"/>
                </a:ext>
              </a:extLst>
            </p:cNvPr>
            <p:cNvSpPr/>
            <p:nvPr/>
          </p:nvSpPr>
          <p:spPr>
            <a:xfrm rot="20400000" flipH="1">
              <a:off x="963117" y="2692621"/>
              <a:ext cx="1641601" cy="1641601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  <p:sp>
          <p:nvSpPr>
            <p:cNvPr id="43" name="8-Point Star 6">
              <a:extLst>
                <a:ext uri="{FF2B5EF4-FFF2-40B4-BE49-F238E27FC236}">
                  <a16:creationId xmlns:a16="http://schemas.microsoft.com/office/drawing/2014/main" id="{6069EDCB-BD78-4BB2-A51C-DB85FC60A146}"/>
                </a:ext>
              </a:extLst>
            </p:cNvPr>
            <p:cNvSpPr>
              <a:spLocks noChangeAspect="1"/>
            </p:cNvSpPr>
            <p:nvPr/>
          </p:nvSpPr>
          <p:spPr>
            <a:xfrm rot="19677729" flipH="1">
              <a:off x="3350275" y="2975586"/>
              <a:ext cx="2038390" cy="2038390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  <p:sp>
          <p:nvSpPr>
            <p:cNvPr id="44" name="8-Point Star 18">
              <a:extLst>
                <a:ext uri="{FF2B5EF4-FFF2-40B4-BE49-F238E27FC236}">
                  <a16:creationId xmlns:a16="http://schemas.microsoft.com/office/drawing/2014/main" id="{247CDDE8-2E06-472B-841E-4EEE3EB7B53B}"/>
                </a:ext>
              </a:extLst>
            </p:cNvPr>
            <p:cNvSpPr/>
            <p:nvPr/>
          </p:nvSpPr>
          <p:spPr>
            <a:xfrm rot="20632775" flipH="1">
              <a:off x="1334893" y="4120972"/>
              <a:ext cx="2556344" cy="255633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</p:grpSp>
      <p:pic>
        <p:nvPicPr>
          <p:cNvPr id="27" name="Picture 2" descr="Resultado de imagen para claro logo">
            <a:extLst>
              <a:ext uri="{FF2B5EF4-FFF2-40B4-BE49-F238E27FC236}">
                <a16:creationId xmlns:a16="http://schemas.microsoft.com/office/drawing/2014/main" id="{76BF583A-7A82-4E75-8F51-877B8904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7" y="22797"/>
            <a:ext cx="1596963" cy="81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81">
            <a:extLst>
              <a:ext uri="{FF2B5EF4-FFF2-40B4-BE49-F238E27FC236}">
                <a16:creationId xmlns:a16="http://schemas.microsoft.com/office/drawing/2014/main" id="{56322110-C367-42AC-83AB-7EFD0BBBA68B}"/>
              </a:ext>
            </a:extLst>
          </p:cNvPr>
          <p:cNvSpPr/>
          <p:nvPr/>
        </p:nvSpPr>
        <p:spPr>
          <a:xfrm>
            <a:off x="1282172" y="2438905"/>
            <a:ext cx="3647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Perfilar, cerrar y hacer venta cruzada</a:t>
            </a:r>
            <a:endParaRPr lang="es-CO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031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">
            <a:extLst>
              <a:ext uri="{FF2B5EF4-FFF2-40B4-BE49-F238E27FC236}">
                <a16:creationId xmlns:a16="http://schemas.microsoft.com/office/drawing/2014/main" id="{573C6E95-31A9-44ED-8128-48B70D55EBE7}"/>
              </a:ext>
            </a:extLst>
          </p:cNvPr>
          <p:cNvSpPr txBox="1">
            <a:spLocks/>
          </p:cNvSpPr>
          <p:nvPr/>
        </p:nvSpPr>
        <p:spPr>
          <a:xfrm>
            <a:off x="458513" y="81172"/>
            <a:ext cx="12193588" cy="82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MODELO VENTA CRUZADA</a:t>
            </a:r>
          </a:p>
        </p:txBody>
      </p:sp>
      <p:sp>
        <p:nvSpPr>
          <p:cNvPr id="17" name="Freeform 16"/>
          <p:cNvSpPr/>
          <p:nvPr/>
        </p:nvSpPr>
        <p:spPr>
          <a:xfrm>
            <a:off x="4143609" y="1615994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4959669" y="2382473"/>
            <a:ext cx="1010511" cy="10105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6288114" y="5361130"/>
            <a:ext cx="1020616" cy="102061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288975" y="4216574"/>
            <a:ext cx="1341387" cy="13413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74150" y="755031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 rot="10800000" flipH="1" flipV="1">
            <a:off x="7398338" y="1390668"/>
            <a:ext cx="4155924" cy="504452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272" y="1264192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 flipH="1">
            <a:off x="846562" y="1874061"/>
            <a:ext cx="4329940" cy="756927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8579" y="3201343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 32"/>
          <p:cNvSpPr/>
          <p:nvPr/>
        </p:nvSpPr>
        <p:spPr>
          <a:xfrm flipH="1">
            <a:off x="762920" y="3891696"/>
            <a:ext cx="3959606" cy="557110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0" name="Rectangle 55">
            <a:extLst>
              <a:ext uri="{FF2B5EF4-FFF2-40B4-BE49-F238E27FC236}">
                <a16:creationId xmlns:a16="http://schemas.microsoft.com/office/drawing/2014/main" id="{DC8E81E1-D07C-4EFC-83D9-49B9EA7FBBD0}"/>
              </a:ext>
            </a:extLst>
          </p:cNvPr>
          <p:cNvSpPr/>
          <p:nvPr/>
        </p:nvSpPr>
        <p:spPr>
          <a:xfrm>
            <a:off x="8685212" y="866380"/>
            <a:ext cx="2570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Saludar con Alegría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998300-7F1F-4D04-8E1A-21E708643643}"/>
              </a:ext>
            </a:extLst>
          </p:cNvPr>
          <p:cNvSpPr/>
          <p:nvPr/>
        </p:nvSpPr>
        <p:spPr>
          <a:xfrm>
            <a:off x="1323263" y="1354614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Atender el Requerimiento</a:t>
            </a:r>
          </a:p>
        </p:txBody>
      </p:sp>
      <p:sp>
        <p:nvSpPr>
          <p:cNvPr id="41" name="Rectangle 81">
            <a:extLst>
              <a:ext uri="{FF2B5EF4-FFF2-40B4-BE49-F238E27FC236}">
                <a16:creationId xmlns:a16="http://schemas.microsoft.com/office/drawing/2014/main" id="{8316AFAF-9306-4E99-A7B7-C28F922C781D}"/>
              </a:ext>
            </a:extLst>
          </p:cNvPr>
          <p:cNvSpPr/>
          <p:nvPr/>
        </p:nvSpPr>
        <p:spPr>
          <a:xfrm>
            <a:off x="1234479" y="3355231"/>
            <a:ext cx="3959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Perfilar y hacer venta cruzada</a:t>
            </a:r>
            <a:endParaRPr lang="es-CO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FCA0F864-48E6-459D-BFD2-D3C0AECD051F}"/>
              </a:ext>
            </a:extLst>
          </p:cNvPr>
          <p:cNvSpPr txBox="1"/>
          <p:nvPr/>
        </p:nvSpPr>
        <p:spPr>
          <a:xfrm>
            <a:off x="7940787" y="3736458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2409D18E-0FED-400A-A852-79CB1DFDAFA5}"/>
              </a:ext>
            </a:extLst>
          </p:cNvPr>
          <p:cNvSpPr>
            <a:spLocks noChangeAspect="1"/>
          </p:cNvSpPr>
          <p:nvPr/>
        </p:nvSpPr>
        <p:spPr>
          <a:xfrm>
            <a:off x="6861418" y="1670857"/>
            <a:ext cx="869042" cy="86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5" name="Freeform 22">
            <a:extLst>
              <a:ext uri="{FF2B5EF4-FFF2-40B4-BE49-F238E27FC236}">
                <a16:creationId xmlns:a16="http://schemas.microsoft.com/office/drawing/2014/main" id="{2C5E0B58-EB52-4C96-8B87-A7DECE2A18E1}"/>
              </a:ext>
            </a:extLst>
          </p:cNvPr>
          <p:cNvSpPr/>
          <p:nvPr/>
        </p:nvSpPr>
        <p:spPr>
          <a:xfrm rot="10800000" flipH="1" flipV="1">
            <a:off x="7167810" y="4372341"/>
            <a:ext cx="4565402" cy="1267915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ectangle 86">
            <a:extLst>
              <a:ext uri="{FF2B5EF4-FFF2-40B4-BE49-F238E27FC236}">
                <a16:creationId xmlns:a16="http://schemas.microsoft.com/office/drawing/2014/main" id="{5AD53C2E-5B1C-4213-BB90-E5A102ACDB59}"/>
              </a:ext>
            </a:extLst>
          </p:cNvPr>
          <p:cNvSpPr/>
          <p:nvPr/>
        </p:nvSpPr>
        <p:spPr>
          <a:xfrm>
            <a:off x="8628588" y="3891696"/>
            <a:ext cx="2876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Amable Despedida </a:t>
            </a:r>
          </a:p>
        </p:txBody>
      </p:sp>
      <p:sp>
        <p:nvSpPr>
          <p:cNvPr id="29" name="Rectangle 85">
            <a:extLst>
              <a:ext uri="{FF2B5EF4-FFF2-40B4-BE49-F238E27FC236}">
                <a16:creationId xmlns:a16="http://schemas.microsoft.com/office/drawing/2014/main" id="{D89B1CED-6B75-4246-98C8-E7C9ACF439D6}"/>
              </a:ext>
            </a:extLst>
          </p:cNvPr>
          <p:cNvSpPr/>
          <p:nvPr/>
        </p:nvSpPr>
        <p:spPr>
          <a:xfrm>
            <a:off x="7969096" y="4435047"/>
            <a:ext cx="39687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Agradecemos al cliente por su llamada.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Frases amables para despedirse.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Dejar al cliente con la encuesta.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(Hogar) Revisar si se hace el paso de verificación.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Cerrar con una sonrisa.</a:t>
            </a:r>
            <a:endParaRPr lang="es-CO" sz="1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  <a:p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5420F382-DEE4-4FD6-9CFB-AF448542C9BC}"/>
              </a:ext>
            </a:extLst>
          </p:cNvPr>
          <p:cNvSpPr>
            <a:spLocks noChangeAspect="1"/>
          </p:cNvSpPr>
          <p:nvPr/>
        </p:nvSpPr>
        <p:spPr>
          <a:xfrm>
            <a:off x="6413514" y="3179682"/>
            <a:ext cx="1468683" cy="1372506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endParaRPr lang="en-US" sz="2800" b="1" dirty="0">
              <a:solidFill>
                <a:srgbClr val="4A4A4A"/>
              </a:solidFill>
            </a:endParaRPr>
          </a:p>
          <a:p>
            <a:pPr algn="ctr"/>
            <a:r>
              <a:rPr lang="es-CO" sz="1100" b="1" dirty="0">
                <a:solidFill>
                  <a:schemeClr val="tx1"/>
                </a:solidFill>
                <a:latin typeface="+mj-lt"/>
              </a:rPr>
              <a:t>Modelo Venta Cruzada Claro </a:t>
            </a:r>
          </a:p>
        </p:txBody>
      </p:sp>
      <p:grpSp>
        <p:nvGrpSpPr>
          <p:cNvPr id="38" name="Group 23">
            <a:extLst>
              <a:ext uri="{FF2B5EF4-FFF2-40B4-BE49-F238E27FC236}">
                <a16:creationId xmlns:a16="http://schemas.microsoft.com/office/drawing/2014/main" id="{3CE88DFE-21D0-4FCA-8824-D3E61CE3C7CF}"/>
              </a:ext>
            </a:extLst>
          </p:cNvPr>
          <p:cNvGrpSpPr>
            <a:grpSpLocks noChangeAspect="1"/>
          </p:cNvGrpSpPr>
          <p:nvPr/>
        </p:nvGrpSpPr>
        <p:grpSpPr>
          <a:xfrm>
            <a:off x="6957119" y="3429000"/>
            <a:ext cx="417514" cy="375922"/>
            <a:chOff x="963117" y="2692621"/>
            <a:chExt cx="4425548" cy="3984687"/>
          </a:xfrm>
          <a:solidFill>
            <a:schemeClr val="accent3"/>
          </a:solidFill>
        </p:grpSpPr>
        <p:sp>
          <p:nvSpPr>
            <p:cNvPr id="42" name="8-Point Star 18">
              <a:extLst>
                <a:ext uri="{FF2B5EF4-FFF2-40B4-BE49-F238E27FC236}">
                  <a16:creationId xmlns:a16="http://schemas.microsoft.com/office/drawing/2014/main" id="{F95B8A72-C97C-4AEE-ACA9-22B24C4B5B1D}"/>
                </a:ext>
              </a:extLst>
            </p:cNvPr>
            <p:cNvSpPr/>
            <p:nvPr/>
          </p:nvSpPr>
          <p:spPr>
            <a:xfrm rot="20400000" flipH="1">
              <a:off x="963117" y="2692621"/>
              <a:ext cx="1641601" cy="1641601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  <p:sp>
          <p:nvSpPr>
            <p:cNvPr id="43" name="8-Point Star 6">
              <a:extLst>
                <a:ext uri="{FF2B5EF4-FFF2-40B4-BE49-F238E27FC236}">
                  <a16:creationId xmlns:a16="http://schemas.microsoft.com/office/drawing/2014/main" id="{99973557-3D00-4B2D-90A5-812CBFC33E02}"/>
                </a:ext>
              </a:extLst>
            </p:cNvPr>
            <p:cNvSpPr>
              <a:spLocks noChangeAspect="1"/>
            </p:cNvSpPr>
            <p:nvPr/>
          </p:nvSpPr>
          <p:spPr>
            <a:xfrm rot="19677729" flipH="1">
              <a:off x="3350275" y="2975586"/>
              <a:ext cx="2038390" cy="2038390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  <p:sp>
          <p:nvSpPr>
            <p:cNvPr id="44" name="8-Point Star 18">
              <a:extLst>
                <a:ext uri="{FF2B5EF4-FFF2-40B4-BE49-F238E27FC236}">
                  <a16:creationId xmlns:a16="http://schemas.microsoft.com/office/drawing/2014/main" id="{A97B8DF8-7E1B-4C65-955E-E34D1EFF9693}"/>
                </a:ext>
              </a:extLst>
            </p:cNvPr>
            <p:cNvSpPr/>
            <p:nvPr/>
          </p:nvSpPr>
          <p:spPr>
            <a:xfrm rot="20632775" flipH="1">
              <a:off x="1334893" y="4120972"/>
              <a:ext cx="2556344" cy="255633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</p:grpSp>
      <p:pic>
        <p:nvPicPr>
          <p:cNvPr id="27" name="Picture 2" descr="Resultado de imagen para claro logo">
            <a:extLst>
              <a:ext uri="{FF2B5EF4-FFF2-40B4-BE49-F238E27FC236}">
                <a16:creationId xmlns:a16="http://schemas.microsoft.com/office/drawing/2014/main" id="{E22A0793-E3E1-409C-A13A-5E09A0777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7" y="22797"/>
            <a:ext cx="1596963" cy="81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2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F9F2F-D150-4CAE-8658-634C7FB5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Muchas Gracias!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5910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A8141-B3FB-4093-8B5D-29B2A46D0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5257800"/>
            <a:ext cx="10969943" cy="426580"/>
          </a:xfrm>
        </p:spPr>
        <p:txBody>
          <a:bodyPr/>
          <a:lstStyle/>
          <a:p>
            <a:r>
              <a:rPr lang="es-MX" dirty="0"/>
              <a:t>Modelo Venta Cruzada Claro </a:t>
            </a:r>
            <a:br>
              <a:rPr lang="es-MX" dirty="0"/>
            </a:br>
            <a:r>
              <a:rPr lang="es-MX" dirty="0"/>
              <a:t>Maria Saldarriaga </a:t>
            </a:r>
            <a:br>
              <a:rPr lang="es-MX" dirty="0"/>
            </a:br>
            <a:r>
              <a:rPr lang="es-MX" dirty="0"/>
              <a:t>Líder Regional de Innovación Comercial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EE0C25-0799-4AC4-88C8-6E7903855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8212" y="6248400"/>
            <a:ext cx="7313295" cy="279606"/>
          </a:xfrm>
        </p:spPr>
        <p:txBody>
          <a:bodyPr/>
          <a:lstStyle/>
          <a:p>
            <a:r>
              <a:rPr lang="es-MX" dirty="0"/>
              <a:t>Noviembre 2019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309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5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9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63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B868F4-F927-4F35-80D4-EB87033C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43595"/>
            <a:ext cx="12188825" cy="4570809"/>
          </a:xfrm>
          <a:prstGeom prst="rect">
            <a:avLst/>
          </a:prstGeom>
        </p:spPr>
      </p:pic>
      <p:sp>
        <p:nvSpPr>
          <p:cNvPr id="3" name="Rectangle 59">
            <a:extLst>
              <a:ext uri="{FF2B5EF4-FFF2-40B4-BE49-F238E27FC236}">
                <a16:creationId xmlns:a16="http://schemas.microsoft.com/office/drawing/2014/main" id="{A2346849-9BB3-4A6B-AB60-B4ECD0AD7784}"/>
              </a:ext>
            </a:extLst>
          </p:cNvPr>
          <p:cNvSpPr/>
          <p:nvPr/>
        </p:nvSpPr>
        <p:spPr>
          <a:xfrm>
            <a:off x="486742" y="1744144"/>
            <a:ext cx="43884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latin typeface="Century Gothic" panose="020B0502020202020204" pitchFamily="34" charset="0"/>
                <a:cs typeface="Arial" pitchFamily="34" charset="0"/>
              </a:rPr>
              <a:t>O</a:t>
            </a:r>
            <a:r>
              <a:rPr lang="es-CO" sz="2000" dirty="0">
                <a:latin typeface="Century Gothic" panose="020B0502020202020204" pitchFamily="34" charset="0"/>
                <a:cs typeface="Arial" pitchFamily="34" charset="0"/>
              </a:rPr>
              <a:t>portunidad comercial para incrementar las ventas de Claro.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>
                <a:latin typeface="Century Gothic" panose="020B0502020202020204" pitchFamily="34" charset="0"/>
                <a:cs typeface="Arial" pitchFamily="34" charset="0"/>
              </a:rPr>
              <a:t>Mejor posicionamiento del One Link ante el cliente.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>
                <a:latin typeface="Century Gothic" panose="020B0502020202020204" pitchFamily="34" charset="0"/>
                <a:cs typeface="Arial" pitchFamily="34" charset="0"/>
              </a:rPr>
              <a:t>Mayores comisiones para</a:t>
            </a:r>
          </a:p>
          <a:p>
            <a:r>
              <a:rPr lang="es-CO" sz="2000" b="1" dirty="0">
                <a:latin typeface="Century Gothic" panose="020B0502020202020204" pitchFamily="34" charset="0"/>
                <a:cs typeface="Arial" pitchFamily="34" charset="0"/>
              </a:rPr>
              <a:t>    los Increybles.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586403-802C-42D6-9760-00204A5ADE2C}"/>
              </a:ext>
            </a:extLst>
          </p:cNvPr>
          <p:cNvSpPr txBox="1">
            <a:spLocks/>
          </p:cNvSpPr>
          <p:nvPr/>
        </p:nvSpPr>
        <p:spPr>
          <a:xfrm>
            <a:off x="458513" y="81172"/>
            <a:ext cx="12193588" cy="82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MODELO VENTA CRUZADA</a:t>
            </a:r>
          </a:p>
        </p:txBody>
      </p:sp>
      <p:pic>
        <p:nvPicPr>
          <p:cNvPr id="5" name="Picture 2" descr="Resultado de imagen para claro logo">
            <a:extLst>
              <a:ext uri="{FF2B5EF4-FFF2-40B4-BE49-F238E27FC236}">
                <a16:creationId xmlns:a16="http://schemas.microsoft.com/office/drawing/2014/main" id="{7AF35645-0C37-400E-BC25-955236632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7" y="22797"/>
            <a:ext cx="1596963" cy="81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para emoticon cara feliz png">
            <a:extLst>
              <a:ext uri="{FF2B5EF4-FFF2-40B4-BE49-F238E27FC236}">
                <a16:creationId xmlns:a16="http://schemas.microsoft.com/office/drawing/2014/main" id="{9910826C-C5A7-45DF-8DC9-EDA8796C9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3574194"/>
            <a:ext cx="416719" cy="4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7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Marcador de texto 2">
            <a:extLst>
              <a:ext uri="{FF2B5EF4-FFF2-40B4-BE49-F238E27FC236}">
                <a16:creationId xmlns:a16="http://schemas.microsoft.com/office/drawing/2014/main" id="{6FA0AC67-53DE-4FE9-AF40-0E11C4941ED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-195263" y="2481263"/>
            <a:ext cx="12384088" cy="623887"/>
          </a:xfrm>
        </p:spPr>
        <p:txBody>
          <a:bodyPr>
            <a:noAutofit/>
          </a:bodyPr>
          <a:lstStyle/>
          <a:p>
            <a:r>
              <a:rPr lang="es-419" sz="3600" b="1"/>
              <a:t>Modelo Ventas Increybles </a:t>
            </a:r>
            <a:r>
              <a:rPr lang="es-CO" sz="3600" kern="0">
                <a:latin typeface="Calibri Light" panose="020F0302020204030204" pitchFamily="34" charset="0"/>
              </a:rPr>
              <a:t>®</a:t>
            </a:r>
            <a:endParaRPr lang="es-CO" sz="3600" b="1"/>
          </a:p>
        </p:txBody>
      </p:sp>
      <p:sp>
        <p:nvSpPr>
          <p:cNvPr id="7" name="Right Triangle 7">
            <a:extLst>
              <a:ext uri="{FF2B5EF4-FFF2-40B4-BE49-F238E27FC236}">
                <a16:creationId xmlns:a16="http://schemas.microsoft.com/office/drawing/2014/main" id="{3E09A069-BC83-4F2E-8A4F-E614F5D4BED4}"/>
              </a:ext>
            </a:extLst>
          </p:cNvPr>
          <p:cNvSpPr/>
          <p:nvPr/>
        </p:nvSpPr>
        <p:spPr>
          <a:xfrm flipV="1">
            <a:off x="5987061" y="717678"/>
            <a:ext cx="6322606" cy="605374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n-US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8" name="Right Triangle 8">
            <a:extLst>
              <a:ext uri="{FF2B5EF4-FFF2-40B4-BE49-F238E27FC236}">
                <a16:creationId xmlns:a16="http://schemas.microsoft.com/office/drawing/2014/main" id="{2695F5FD-0F2B-45E7-9209-564FCD8CA548}"/>
              </a:ext>
            </a:extLst>
          </p:cNvPr>
          <p:cNvSpPr/>
          <p:nvPr/>
        </p:nvSpPr>
        <p:spPr>
          <a:xfrm flipH="1" flipV="1">
            <a:off x="-47564" y="706256"/>
            <a:ext cx="6177928" cy="622930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n-US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9" name="Right Triangle 6">
            <a:extLst>
              <a:ext uri="{FF2B5EF4-FFF2-40B4-BE49-F238E27FC236}">
                <a16:creationId xmlns:a16="http://schemas.microsoft.com/office/drawing/2014/main" id="{E86EF2F1-B519-4B02-A58A-56DF2745127D}"/>
              </a:ext>
            </a:extLst>
          </p:cNvPr>
          <p:cNvSpPr/>
          <p:nvPr/>
        </p:nvSpPr>
        <p:spPr>
          <a:xfrm flipH="1">
            <a:off x="5943785" y="695625"/>
            <a:ext cx="6323105" cy="6229307"/>
          </a:xfrm>
          <a:prstGeom prst="rtTriangle">
            <a:avLst/>
          </a:prstGeom>
          <a:solidFill>
            <a:srgbClr val="9D3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n-US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10" name="Right Triangle 5">
            <a:extLst>
              <a:ext uri="{FF2B5EF4-FFF2-40B4-BE49-F238E27FC236}">
                <a16:creationId xmlns:a16="http://schemas.microsoft.com/office/drawing/2014/main" id="{B68E42E7-C254-4D69-BBE8-3B4CCB88683C}"/>
              </a:ext>
            </a:extLst>
          </p:cNvPr>
          <p:cNvSpPr/>
          <p:nvPr/>
        </p:nvSpPr>
        <p:spPr>
          <a:xfrm>
            <a:off x="-37499" y="733821"/>
            <a:ext cx="6177928" cy="62293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n-US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11" name="Pie 4">
            <a:extLst>
              <a:ext uri="{FF2B5EF4-FFF2-40B4-BE49-F238E27FC236}">
                <a16:creationId xmlns:a16="http://schemas.microsoft.com/office/drawing/2014/main" id="{D1A6CB70-B136-4A8C-8734-708CA4BBB561}"/>
              </a:ext>
            </a:extLst>
          </p:cNvPr>
          <p:cNvSpPr/>
          <p:nvPr/>
        </p:nvSpPr>
        <p:spPr>
          <a:xfrm rot="5400000">
            <a:off x="3179051" y="3685195"/>
            <a:ext cx="5897076" cy="6573827"/>
          </a:xfrm>
          <a:prstGeom prst="pie">
            <a:avLst>
              <a:gd name="adj1" fmla="val 5401415"/>
              <a:gd name="adj2" fmla="val 16200000"/>
            </a:avLst>
          </a:prstGeom>
          <a:solidFill>
            <a:srgbClr val="44546A"/>
          </a:solidFill>
          <a:ln w="12700" cap="flat" cmpd="sng" algn="ctr">
            <a:noFill/>
            <a:prstDash val="solid"/>
            <a:miter lim="800000"/>
          </a:ln>
          <a:effectLst>
            <a:outerShdw blurRad="431800" dist="38100" dir="16200000" sx="102000" sy="102000" rotWithShape="0">
              <a:prstClr val="black">
                <a:alpha val="32000"/>
              </a:prstClr>
            </a:outerShdw>
          </a:effectLst>
        </p:spPr>
        <p:txBody>
          <a:bodyPr rtlCol="0" anchor="ctr"/>
          <a:lstStyle/>
          <a:p>
            <a:pPr algn="ctr" defTabSz="914218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Pie 9">
            <a:extLst>
              <a:ext uri="{FF2B5EF4-FFF2-40B4-BE49-F238E27FC236}">
                <a16:creationId xmlns:a16="http://schemas.microsoft.com/office/drawing/2014/main" id="{FA9F1C11-26A6-426E-9E1C-90533D302A15}"/>
              </a:ext>
            </a:extLst>
          </p:cNvPr>
          <p:cNvSpPr/>
          <p:nvPr/>
        </p:nvSpPr>
        <p:spPr>
          <a:xfrm rot="5400000">
            <a:off x="4221746" y="4879872"/>
            <a:ext cx="3737583" cy="4166509"/>
          </a:xfrm>
          <a:prstGeom prst="pie">
            <a:avLst>
              <a:gd name="adj1" fmla="val 5401415"/>
              <a:gd name="adj2" fmla="val 1620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n-US">
              <a:solidFill>
                <a:srgbClr val="424242"/>
              </a:solidFill>
              <a:latin typeface="Palatino Linotype" panose="02040502050505030304"/>
            </a:endParaRPr>
          </a:p>
        </p:txBody>
      </p:sp>
      <p:grpSp>
        <p:nvGrpSpPr>
          <p:cNvPr id="13" name="Group 64">
            <a:extLst>
              <a:ext uri="{FF2B5EF4-FFF2-40B4-BE49-F238E27FC236}">
                <a16:creationId xmlns:a16="http://schemas.microsoft.com/office/drawing/2014/main" id="{A233FE5F-8E18-408C-876E-7BBB2AAF8E5D}"/>
              </a:ext>
            </a:extLst>
          </p:cNvPr>
          <p:cNvGrpSpPr/>
          <p:nvPr/>
        </p:nvGrpSpPr>
        <p:grpSpPr>
          <a:xfrm>
            <a:off x="52774" y="3542198"/>
            <a:ext cx="3592268" cy="2533507"/>
            <a:chOff x="163127" y="3459639"/>
            <a:chExt cx="3547685" cy="1395860"/>
          </a:xfrm>
        </p:grpSpPr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E74653DA-0A22-44CA-85E4-7A32393AC257}"/>
                </a:ext>
              </a:extLst>
            </p:cNvPr>
            <p:cNvSpPr/>
            <p:nvPr/>
          </p:nvSpPr>
          <p:spPr>
            <a:xfrm>
              <a:off x="163127" y="4072176"/>
              <a:ext cx="2696956" cy="783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21" lvl="1" indent="-285721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ES">
                  <a:solidFill>
                    <a:srgbClr val="FFFFFF"/>
                  </a:solidFill>
                  <a:latin typeface="Century Gothic" panose="020B0502020202020204"/>
                </a:rPr>
                <a:t>Saludar con Energía</a:t>
              </a:r>
            </a:p>
            <a:p>
              <a:pPr marL="285721" lvl="1" indent="-285721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ES">
                  <a:solidFill>
                    <a:srgbClr val="FFFFFF"/>
                  </a:solidFill>
                  <a:latin typeface="Century Gothic" panose="020B0502020202020204"/>
                </a:rPr>
                <a:t>Demostrar interés (Empatía, Rapport)</a:t>
              </a:r>
            </a:p>
            <a:p>
              <a:pPr marL="285721" lvl="1" indent="-285721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ES">
                  <a:solidFill>
                    <a:srgbClr val="FFFFFF"/>
                  </a:solidFill>
                  <a:latin typeface="Century Gothic" panose="020B0502020202020204"/>
                </a:rPr>
                <a:t>Generar conexión y cercanía.</a:t>
              </a:r>
            </a:p>
          </p:txBody>
        </p:sp>
        <p:sp>
          <p:nvSpPr>
            <p:cNvPr id="39" name="Rectangle 56">
              <a:extLst>
                <a:ext uri="{FF2B5EF4-FFF2-40B4-BE49-F238E27FC236}">
                  <a16:creationId xmlns:a16="http://schemas.microsoft.com/office/drawing/2014/main" id="{6880F0A6-28B4-4719-B2B1-C7A32F6CB36F}"/>
                </a:ext>
              </a:extLst>
            </p:cNvPr>
            <p:cNvSpPr/>
            <p:nvPr/>
          </p:nvSpPr>
          <p:spPr>
            <a:xfrm>
              <a:off x="1013856" y="3459639"/>
              <a:ext cx="2696956" cy="45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154" indent="-457154" defTabSz="914309">
                <a:buFontTx/>
                <a:buAutoNum type="arabicPeriod"/>
              </a:pPr>
              <a:r>
                <a:rPr lang="en-US" sz="2400" b="1" kern="0">
                  <a:solidFill>
                    <a:srgbClr val="FFFFFF"/>
                  </a:solidFill>
                  <a:latin typeface="Century Gothic" panose="020B0502020202020204" pitchFamily="34" charset="0"/>
                </a:rPr>
                <a:t>Saludar </a:t>
              </a:r>
            </a:p>
            <a:p>
              <a:pPr defTabSz="914309"/>
              <a:r>
                <a:rPr lang="en-US" sz="2400" b="1" kern="0">
                  <a:solidFill>
                    <a:srgbClr val="FFFFFF"/>
                  </a:solidFill>
                  <a:latin typeface="Century Gothic" panose="020B0502020202020204" pitchFamily="34" charset="0"/>
                </a:rPr>
                <a:t>y Conectar</a:t>
              </a:r>
            </a:p>
          </p:txBody>
        </p:sp>
      </p:grpSp>
      <p:grpSp>
        <p:nvGrpSpPr>
          <p:cNvPr id="14" name="Group 45">
            <a:extLst>
              <a:ext uri="{FF2B5EF4-FFF2-40B4-BE49-F238E27FC236}">
                <a16:creationId xmlns:a16="http://schemas.microsoft.com/office/drawing/2014/main" id="{6911D2E1-F146-4558-8925-1B38FB0FEA41}"/>
              </a:ext>
            </a:extLst>
          </p:cNvPr>
          <p:cNvGrpSpPr/>
          <p:nvPr/>
        </p:nvGrpSpPr>
        <p:grpSpPr>
          <a:xfrm>
            <a:off x="545229" y="719326"/>
            <a:ext cx="4988904" cy="2321945"/>
            <a:chOff x="-1697494" y="3498205"/>
            <a:chExt cx="4926989" cy="1279297"/>
          </a:xfrm>
        </p:grpSpPr>
        <p:sp>
          <p:nvSpPr>
            <p:cNvPr id="36" name="Rectangle 52">
              <a:extLst>
                <a:ext uri="{FF2B5EF4-FFF2-40B4-BE49-F238E27FC236}">
                  <a16:creationId xmlns:a16="http://schemas.microsoft.com/office/drawing/2014/main" id="{0192A4C6-059F-4B84-9404-10D9BA9B3282}"/>
                </a:ext>
              </a:extLst>
            </p:cNvPr>
            <p:cNvSpPr/>
            <p:nvPr/>
          </p:nvSpPr>
          <p:spPr>
            <a:xfrm>
              <a:off x="-168746" y="3772718"/>
              <a:ext cx="3398241" cy="1004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33" lvl="1" indent="-171433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ES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Indagar sobre la </a:t>
              </a:r>
            </a:p>
            <a:p>
              <a:pPr marL="0" lvl="1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s-ES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  necesidad real.</a:t>
              </a:r>
            </a:p>
            <a:p>
              <a:pPr marL="171433" lvl="1" indent="-171433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ES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Resaltar ventajas y beneficios.</a:t>
              </a:r>
            </a:p>
            <a:p>
              <a:pPr marL="171433" lvl="1" indent="-171433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ES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Ofrecer adicionales.</a:t>
              </a:r>
            </a:p>
            <a:p>
              <a:pPr marL="171433" lvl="1" indent="-171433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ES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Ofrecimiento escalonado.</a:t>
              </a:r>
            </a:p>
          </p:txBody>
        </p:sp>
        <p:sp>
          <p:nvSpPr>
            <p:cNvPr id="37" name="Rectangle 53">
              <a:extLst>
                <a:ext uri="{FF2B5EF4-FFF2-40B4-BE49-F238E27FC236}">
                  <a16:creationId xmlns:a16="http://schemas.microsoft.com/office/drawing/2014/main" id="{EF3DA707-33DA-4B29-AFD5-A37658B07F2A}"/>
                </a:ext>
              </a:extLst>
            </p:cNvPr>
            <p:cNvSpPr/>
            <p:nvPr/>
          </p:nvSpPr>
          <p:spPr>
            <a:xfrm>
              <a:off x="-1697494" y="3498205"/>
              <a:ext cx="2696956" cy="45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09"/>
              <a:r>
                <a:rPr lang="en-US" sz="2400" b="1" kern="0">
                  <a:solidFill>
                    <a:srgbClr val="FFFFFF"/>
                  </a:solidFill>
                  <a:latin typeface="Century Gothic" panose="020B0502020202020204" pitchFamily="34" charset="0"/>
                </a:rPr>
                <a:t>2. Impulsar</a:t>
              </a:r>
            </a:p>
            <a:p>
              <a:pPr defTabSz="914309"/>
              <a:r>
                <a:rPr lang="en-US" sz="2400" b="1" kern="0">
                  <a:solidFill>
                    <a:srgbClr val="FFFFFF"/>
                  </a:solidFill>
                  <a:latin typeface="Century Gothic" panose="020B0502020202020204" pitchFamily="34" charset="0"/>
                </a:rPr>
                <a:t> la Oferta</a:t>
              </a:r>
            </a:p>
          </p:txBody>
        </p:sp>
      </p:grpSp>
      <p:grpSp>
        <p:nvGrpSpPr>
          <p:cNvPr id="15" name="Group 54">
            <a:extLst>
              <a:ext uri="{FF2B5EF4-FFF2-40B4-BE49-F238E27FC236}">
                <a16:creationId xmlns:a16="http://schemas.microsoft.com/office/drawing/2014/main" id="{9A308CF7-F4AE-42F8-8159-3BBD53A0EFA7}"/>
              </a:ext>
            </a:extLst>
          </p:cNvPr>
          <p:cNvGrpSpPr/>
          <p:nvPr/>
        </p:nvGrpSpPr>
        <p:grpSpPr>
          <a:xfrm>
            <a:off x="6588686" y="903329"/>
            <a:ext cx="4010170" cy="1841883"/>
            <a:chOff x="166672" y="3599584"/>
            <a:chExt cx="3960400" cy="1014803"/>
          </a:xfrm>
        </p:grpSpPr>
        <p:sp>
          <p:nvSpPr>
            <p:cNvPr id="34" name="Rectangle 55">
              <a:extLst>
                <a:ext uri="{FF2B5EF4-FFF2-40B4-BE49-F238E27FC236}">
                  <a16:creationId xmlns:a16="http://schemas.microsoft.com/office/drawing/2014/main" id="{D693A27A-6537-49E9-8CD1-9354427DE216}"/>
                </a:ext>
              </a:extLst>
            </p:cNvPr>
            <p:cNvSpPr/>
            <p:nvPr/>
          </p:nvSpPr>
          <p:spPr>
            <a:xfrm>
              <a:off x="166672" y="4105736"/>
              <a:ext cx="3960400" cy="508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33" lvl="1" indent="-171433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ES">
                  <a:solidFill>
                    <a:srgbClr val="FFFFFF"/>
                  </a:solidFill>
                  <a:latin typeface="Century Gothic" panose="020B0502020202020204" pitchFamily="34" charset="0"/>
                </a:rPr>
                <a:t>Dar solución a las objeciones.</a:t>
              </a:r>
            </a:p>
            <a:p>
              <a:pPr marL="171433" lvl="1" indent="-171433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ES">
                  <a:solidFill>
                    <a:srgbClr val="FFFFFF"/>
                  </a:solidFill>
                  <a:latin typeface="Century Gothic" panose="020B0502020202020204" pitchFamily="34" charset="0"/>
                </a:rPr>
                <a:t>Comunicación positiva.</a:t>
              </a:r>
            </a:p>
            <a:p>
              <a:pPr marL="171433" lvl="1" indent="-171433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ES">
                  <a:solidFill>
                    <a:srgbClr val="FFFFFF"/>
                  </a:solidFill>
                  <a:latin typeface="Century Gothic" panose="020B0502020202020204" pitchFamily="34" charset="0"/>
                </a:rPr>
                <a:t>Cerrar la Venta. </a:t>
              </a:r>
            </a:p>
          </p:txBody>
        </p:sp>
        <p:sp>
          <p:nvSpPr>
            <p:cNvPr id="35" name="Rectangle 68">
              <a:extLst>
                <a:ext uri="{FF2B5EF4-FFF2-40B4-BE49-F238E27FC236}">
                  <a16:creationId xmlns:a16="http://schemas.microsoft.com/office/drawing/2014/main" id="{A3832A76-AA9F-439B-9A2A-A1E2EC7D15E9}"/>
                </a:ext>
              </a:extLst>
            </p:cNvPr>
            <p:cNvSpPr/>
            <p:nvPr/>
          </p:nvSpPr>
          <p:spPr>
            <a:xfrm>
              <a:off x="211145" y="3599584"/>
              <a:ext cx="2696956" cy="45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127"/>
              <a:r>
                <a:rPr lang="es-ES" sz="2400" b="1" kern="0">
                  <a:solidFill>
                    <a:srgbClr val="FFFFFF"/>
                  </a:solidFill>
                  <a:latin typeface="Century Gothic" panose="020B0502020202020204" pitchFamily="34" charset="0"/>
                </a:rPr>
                <a:t>3. Manejar las Objeciones</a:t>
              </a:r>
            </a:p>
          </p:txBody>
        </p:sp>
      </p:grpSp>
      <p:grpSp>
        <p:nvGrpSpPr>
          <p:cNvPr id="16" name="Group 70">
            <a:extLst>
              <a:ext uri="{FF2B5EF4-FFF2-40B4-BE49-F238E27FC236}">
                <a16:creationId xmlns:a16="http://schemas.microsoft.com/office/drawing/2014/main" id="{00640843-83B3-4A56-B4D1-ED27DEDD323F}"/>
              </a:ext>
            </a:extLst>
          </p:cNvPr>
          <p:cNvGrpSpPr/>
          <p:nvPr/>
        </p:nvGrpSpPr>
        <p:grpSpPr>
          <a:xfrm>
            <a:off x="9208456" y="3448364"/>
            <a:ext cx="2942543" cy="3162356"/>
            <a:chOff x="354808" y="3407935"/>
            <a:chExt cx="2906023" cy="1742328"/>
          </a:xfrm>
        </p:grpSpPr>
        <p:sp>
          <p:nvSpPr>
            <p:cNvPr id="32" name="Rectangle 71">
              <a:extLst>
                <a:ext uri="{FF2B5EF4-FFF2-40B4-BE49-F238E27FC236}">
                  <a16:creationId xmlns:a16="http://schemas.microsoft.com/office/drawing/2014/main" id="{BD69A529-BC54-448D-9201-CAA826CE65EB}"/>
                </a:ext>
              </a:extLst>
            </p:cNvPr>
            <p:cNvSpPr/>
            <p:nvPr/>
          </p:nvSpPr>
          <p:spPr>
            <a:xfrm>
              <a:off x="649472" y="3954934"/>
              <a:ext cx="2611359" cy="1195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21" lvl="1" indent="-285721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CO">
                  <a:solidFill>
                    <a:srgbClr val="FFFFFF"/>
                  </a:solidFill>
                  <a:latin typeface="Century Gothic" panose="020B0502020202020204" pitchFamily="34" charset="0"/>
                </a:rPr>
                <a:t>Demostrar alegría en la llamada. </a:t>
              </a:r>
            </a:p>
            <a:p>
              <a:pPr marL="285721" lvl="1" indent="-285721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CO">
                  <a:solidFill>
                    <a:srgbClr val="FFFFFF"/>
                  </a:solidFill>
                  <a:latin typeface="Century Gothic" panose="020B0502020202020204" pitchFamily="34" charset="0"/>
                </a:rPr>
                <a:t>Generar recordación positiva.</a:t>
              </a:r>
            </a:p>
            <a:p>
              <a:pPr marL="285721" lvl="1" indent="-285721" defTabSz="622114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s-419">
                  <a:solidFill>
                    <a:srgbClr val="FFFFFF"/>
                  </a:solidFill>
                  <a:latin typeface="Century Gothic" panose="020B0502020202020204" pitchFamily="34" charset="0"/>
                </a:rPr>
                <a:t>Que el cliente recuerde tu </a:t>
              </a:r>
              <a:r>
                <a:rPr lang="es-CO">
                  <a:solidFill>
                    <a:srgbClr val="FFFFFF"/>
                  </a:solidFill>
                  <a:latin typeface="Century Gothic" panose="020B0502020202020204" pitchFamily="34" charset="0"/>
                </a:rPr>
                <a:t>Nombre. </a:t>
              </a:r>
              <a:endParaRPr lang="es-ES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Rectangle 72">
              <a:extLst>
                <a:ext uri="{FF2B5EF4-FFF2-40B4-BE49-F238E27FC236}">
                  <a16:creationId xmlns:a16="http://schemas.microsoft.com/office/drawing/2014/main" id="{AB462D83-4649-4CC6-9EA8-165B673E8342}"/>
                </a:ext>
              </a:extLst>
            </p:cNvPr>
            <p:cNvSpPr/>
            <p:nvPr/>
          </p:nvSpPr>
          <p:spPr>
            <a:xfrm>
              <a:off x="354808" y="3407935"/>
              <a:ext cx="2696956" cy="45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127"/>
              <a:r>
                <a:rPr lang="es-ES" sz="2400" b="1" kern="0">
                  <a:solidFill>
                    <a:srgbClr val="FFFFFF"/>
                  </a:solidFill>
                  <a:latin typeface="Century Gothic" panose="020B0502020202020204" pitchFamily="34" charset="0"/>
                </a:rPr>
                <a:t>4. Fidelizar</a:t>
              </a:r>
            </a:p>
            <a:p>
              <a:pPr defTabSz="914127"/>
              <a:r>
                <a:rPr lang="es-ES" sz="2400" b="1" kern="0">
                  <a:solidFill>
                    <a:srgbClr val="FFFFFF"/>
                  </a:solidFill>
                  <a:latin typeface="Century Gothic" panose="020B0502020202020204" pitchFamily="34" charset="0"/>
                </a:rPr>
                <a:t> y Despedirse</a:t>
              </a:r>
              <a:endParaRPr lang="es-CO" sz="2400" b="1" kern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17" name="CuadroTexto 22">
            <a:extLst>
              <a:ext uri="{FF2B5EF4-FFF2-40B4-BE49-F238E27FC236}">
                <a16:creationId xmlns:a16="http://schemas.microsoft.com/office/drawing/2014/main" id="{839F27C4-7DD3-42B8-A506-3A2029411B46}"/>
              </a:ext>
            </a:extLst>
          </p:cNvPr>
          <p:cNvSpPr txBox="1"/>
          <p:nvPr/>
        </p:nvSpPr>
        <p:spPr>
          <a:xfrm>
            <a:off x="2819456" y="6115105"/>
            <a:ext cx="1292655" cy="52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7"/>
            <a:r>
              <a:rPr lang="es-ES" sz="1400" b="1" kern="0">
                <a:solidFill>
                  <a:srgbClr val="FFFFFF"/>
                </a:solidFill>
                <a:latin typeface="Century Gothic" panose="020B0502020202020204" pitchFamily="34" charset="0"/>
              </a:rPr>
              <a:t>Cordialidad y Calidez</a:t>
            </a:r>
            <a:endParaRPr lang="es-CO" sz="1400" b="1" kern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Rectángulo redondeado 16">
            <a:extLst>
              <a:ext uri="{FF2B5EF4-FFF2-40B4-BE49-F238E27FC236}">
                <a16:creationId xmlns:a16="http://schemas.microsoft.com/office/drawing/2014/main" id="{605B57B5-2B1F-4E6A-BF60-CCD7BF2FC1A2}"/>
              </a:ext>
            </a:extLst>
          </p:cNvPr>
          <p:cNvSpPr/>
          <p:nvPr/>
        </p:nvSpPr>
        <p:spPr>
          <a:xfrm>
            <a:off x="2766573" y="6116530"/>
            <a:ext cx="1399466" cy="563924"/>
          </a:xfrm>
          <a:prstGeom prst="roundRect">
            <a:avLst/>
          </a:prstGeom>
          <a:noFill/>
          <a:ln>
            <a:solidFill>
              <a:srgbClr val="4CA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s-ES_tradnl" b="1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19" name="Rectángulo 23">
            <a:extLst>
              <a:ext uri="{FF2B5EF4-FFF2-40B4-BE49-F238E27FC236}">
                <a16:creationId xmlns:a16="http://schemas.microsoft.com/office/drawing/2014/main" id="{7F651EAA-84F5-4068-ABD0-AC35BC3C5053}"/>
              </a:ext>
            </a:extLst>
          </p:cNvPr>
          <p:cNvSpPr/>
          <p:nvPr/>
        </p:nvSpPr>
        <p:spPr>
          <a:xfrm>
            <a:off x="3175099" y="5016646"/>
            <a:ext cx="1620674" cy="52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7"/>
            <a:r>
              <a:rPr lang="es-ES" sz="1400" b="1" kern="0">
                <a:solidFill>
                  <a:srgbClr val="FFFFFF"/>
                </a:solidFill>
                <a:latin typeface="Century Gothic" panose="020B0502020202020204" pitchFamily="34" charset="0"/>
              </a:rPr>
              <a:t>Buen ritmo </a:t>
            </a:r>
          </a:p>
          <a:p>
            <a:pPr algn="ctr" defTabSz="914127"/>
            <a:r>
              <a:rPr lang="es-ES" sz="1400" b="1" kern="0">
                <a:solidFill>
                  <a:srgbClr val="FFFFFF"/>
                </a:solidFill>
                <a:latin typeface="Century Gothic" panose="020B0502020202020204" pitchFamily="34" charset="0"/>
              </a:rPr>
              <a:t>de la llamada</a:t>
            </a:r>
          </a:p>
        </p:txBody>
      </p:sp>
      <p:sp>
        <p:nvSpPr>
          <p:cNvPr id="20" name="Rectángulo redondeado 87">
            <a:extLst>
              <a:ext uri="{FF2B5EF4-FFF2-40B4-BE49-F238E27FC236}">
                <a16:creationId xmlns:a16="http://schemas.microsoft.com/office/drawing/2014/main" id="{6415D99E-A25F-4FD8-A5BB-AAAFDD3F46DD}"/>
              </a:ext>
            </a:extLst>
          </p:cNvPr>
          <p:cNvSpPr/>
          <p:nvPr/>
        </p:nvSpPr>
        <p:spPr>
          <a:xfrm>
            <a:off x="3175098" y="5055582"/>
            <a:ext cx="1542562" cy="563924"/>
          </a:xfrm>
          <a:prstGeom prst="roundRect">
            <a:avLst/>
          </a:prstGeom>
          <a:noFill/>
          <a:ln>
            <a:solidFill>
              <a:srgbClr val="4CA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s-ES_tradnl" b="1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21" name="Rectángulo 32">
            <a:extLst>
              <a:ext uri="{FF2B5EF4-FFF2-40B4-BE49-F238E27FC236}">
                <a16:creationId xmlns:a16="http://schemas.microsoft.com/office/drawing/2014/main" id="{DC5B8D1F-4DE1-4F98-8DE8-B33D3B1A0F63}"/>
              </a:ext>
            </a:extLst>
          </p:cNvPr>
          <p:cNvSpPr/>
          <p:nvPr/>
        </p:nvSpPr>
        <p:spPr>
          <a:xfrm>
            <a:off x="4511643" y="4314220"/>
            <a:ext cx="1572286" cy="52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7"/>
            <a:r>
              <a:rPr lang="es-ES" sz="1400" b="1" kern="0">
                <a:solidFill>
                  <a:srgbClr val="FFFFFF"/>
                </a:solidFill>
                <a:latin typeface="Century Gothic" panose="020B0502020202020204" pitchFamily="34" charset="0"/>
              </a:rPr>
              <a:t>Tono de voz adecuado</a:t>
            </a:r>
          </a:p>
        </p:txBody>
      </p:sp>
      <p:sp>
        <p:nvSpPr>
          <p:cNvPr id="22" name="Rectángulo redondeado 88">
            <a:extLst>
              <a:ext uri="{FF2B5EF4-FFF2-40B4-BE49-F238E27FC236}">
                <a16:creationId xmlns:a16="http://schemas.microsoft.com/office/drawing/2014/main" id="{2909AA26-C846-4228-9030-FE167D2A3D8E}"/>
              </a:ext>
            </a:extLst>
          </p:cNvPr>
          <p:cNvSpPr/>
          <p:nvPr/>
        </p:nvSpPr>
        <p:spPr>
          <a:xfrm>
            <a:off x="4591360" y="4327314"/>
            <a:ext cx="1399466" cy="563924"/>
          </a:xfrm>
          <a:prstGeom prst="roundRect">
            <a:avLst/>
          </a:prstGeom>
          <a:noFill/>
          <a:ln>
            <a:solidFill>
              <a:srgbClr val="4CA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s-ES_tradnl" b="1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23" name="Rectángulo redondeado 89">
            <a:extLst>
              <a:ext uri="{FF2B5EF4-FFF2-40B4-BE49-F238E27FC236}">
                <a16:creationId xmlns:a16="http://schemas.microsoft.com/office/drawing/2014/main" id="{3D10F888-FC81-46FE-A7DD-DAFF007963EA}"/>
              </a:ext>
            </a:extLst>
          </p:cNvPr>
          <p:cNvSpPr/>
          <p:nvPr/>
        </p:nvSpPr>
        <p:spPr>
          <a:xfrm>
            <a:off x="6163648" y="4351976"/>
            <a:ext cx="1872091" cy="563924"/>
          </a:xfrm>
          <a:prstGeom prst="roundRect">
            <a:avLst/>
          </a:prstGeom>
          <a:noFill/>
          <a:ln>
            <a:solidFill>
              <a:srgbClr val="4CA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s-ES_tradnl" b="1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24" name="Rectángulo 52">
            <a:extLst>
              <a:ext uri="{FF2B5EF4-FFF2-40B4-BE49-F238E27FC236}">
                <a16:creationId xmlns:a16="http://schemas.microsoft.com/office/drawing/2014/main" id="{1E0181D2-BD8E-404D-A332-D440BA5D0EB3}"/>
              </a:ext>
            </a:extLst>
          </p:cNvPr>
          <p:cNvSpPr/>
          <p:nvPr/>
        </p:nvSpPr>
        <p:spPr>
          <a:xfrm>
            <a:off x="6258030" y="4327314"/>
            <a:ext cx="1720665" cy="52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7"/>
            <a:r>
              <a:rPr lang="es-ES" sz="1400" b="1" kern="0">
                <a:solidFill>
                  <a:srgbClr val="FFFFFF"/>
                </a:solidFill>
                <a:latin typeface="Century Gothic" panose="020B0502020202020204" pitchFamily="34" charset="0"/>
              </a:rPr>
              <a:t>Lenguaje sencillo y apropiado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E8E6B47-A195-4CB9-BC02-BA9E778C0CB6}"/>
              </a:ext>
            </a:extLst>
          </p:cNvPr>
          <p:cNvSpPr/>
          <p:nvPr/>
        </p:nvSpPr>
        <p:spPr>
          <a:xfrm>
            <a:off x="7770313" y="5120859"/>
            <a:ext cx="927142" cy="52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7"/>
            <a:r>
              <a:rPr lang="es-ES" sz="1400" b="1" kern="0">
                <a:solidFill>
                  <a:srgbClr val="FFFFFF"/>
                </a:solidFill>
                <a:latin typeface="Century Gothic" panose="020B0502020202020204" pitchFamily="34" charset="0"/>
              </a:rPr>
              <a:t>Escucha </a:t>
            </a:r>
          </a:p>
          <a:p>
            <a:pPr algn="ctr" defTabSz="914127"/>
            <a:r>
              <a:rPr lang="es-ES" sz="1400" b="1" kern="0">
                <a:solidFill>
                  <a:srgbClr val="FFFFFF"/>
                </a:solidFill>
                <a:latin typeface="Century Gothic" panose="020B0502020202020204" pitchFamily="34" charset="0"/>
              </a:rPr>
              <a:t>activa</a:t>
            </a:r>
          </a:p>
        </p:txBody>
      </p:sp>
      <p:sp>
        <p:nvSpPr>
          <p:cNvPr id="26" name="Rectángulo redondeado 90">
            <a:extLst>
              <a:ext uri="{FF2B5EF4-FFF2-40B4-BE49-F238E27FC236}">
                <a16:creationId xmlns:a16="http://schemas.microsoft.com/office/drawing/2014/main" id="{346E4928-83C3-4074-AC0F-7FE3591BE576}"/>
              </a:ext>
            </a:extLst>
          </p:cNvPr>
          <p:cNvSpPr/>
          <p:nvPr/>
        </p:nvSpPr>
        <p:spPr>
          <a:xfrm>
            <a:off x="7533217" y="5139419"/>
            <a:ext cx="1372632" cy="563924"/>
          </a:xfrm>
          <a:prstGeom prst="roundRect">
            <a:avLst/>
          </a:prstGeom>
          <a:noFill/>
          <a:ln>
            <a:solidFill>
              <a:srgbClr val="4CA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s-ES_tradnl" b="1">
              <a:solidFill>
                <a:srgbClr val="FFFFFF"/>
              </a:solidFill>
              <a:latin typeface="Palatino Linotype" panose="02040502050505030304"/>
            </a:endParaRPr>
          </a:p>
        </p:txBody>
      </p:sp>
      <p:sp>
        <p:nvSpPr>
          <p:cNvPr id="27" name="Rectángulo 25">
            <a:extLst>
              <a:ext uri="{FF2B5EF4-FFF2-40B4-BE49-F238E27FC236}">
                <a16:creationId xmlns:a16="http://schemas.microsoft.com/office/drawing/2014/main" id="{6025E6F9-020F-4855-93D7-D7049BD62465}"/>
              </a:ext>
            </a:extLst>
          </p:cNvPr>
          <p:cNvSpPr/>
          <p:nvPr/>
        </p:nvSpPr>
        <p:spPr>
          <a:xfrm>
            <a:off x="8146599" y="6158500"/>
            <a:ext cx="1269787" cy="52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7"/>
            <a:r>
              <a:rPr lang="es-ES" sz="1400" b="1" kern="0">
                <a:solidFill>
                  <a:srgbClr val="FFFFFF"/>
                </a:solidFill>
                <a:latin typeface="Century Gothic" panose="020B0502020202020204" pitchFamily="34" charset="0"/>
              </a:rPr>
              <a:t>Inteligencia</a:t>
            </a:r>
          </a:p>
          <a:p>
            <a:pPr algn="ctr" defTabSz="914127"/>
            <a:r>
              <a:rPr lang="es-ES" sz="1400" b="1" kern="0">
                <a:solidFill>
                  <a:srgbClr val="FFFFFF"/>
                </a:solidFill>
                <a:latin typeface="Century Gothic" panose="020B0502020202020204" pitchFamily="34" charset="0"/>
              </a:rPr>
              <a:t>emocional</a:t>
            </a:r>
          </a:p>
        </p:txBody>
      </p:sp>
      <p:sp>
        <p:nvSpPr>
          <p:cNvPr id="28" name="Rectángulo redondeado 91">
            <a:extLst>
              <a:ext uri="{FF2B5EF4-FFF2-40B4-BE49-F238E27FC236}">
                <a16:creationId xmlns:a16="http://schemas.microsoft.com/office/drawing/2014/main" id="{5B908551-ED52-4A03-8482-657F8A4AF257}"/>
              </a:ext>
            </a:extLst>
          </p:cNvPr>
          <p:cNvSpPr/>
          <p:nvPr/>
        </p:nvSpPr>
        <p:spPr>
          <a:xfrm>
            <a:off x="8035737" y="6141592"/>
            <a:ext cx="1399466" cy="563924"/>
          </a:xfrm>
          <a:prstGeom prst="roundRect">
            <a:avLst/>
          </a:prstGeom>
          <a:noFill/>
          <a:ln>
            <a:solidFill>
              <a:srgbClr val="4CA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s-ES_tradnl" b="1">
              <a:solidFill>
                <a:srgbClr val="FFFFFF"/>
              </a:solidFill>
              <a:latin typeface="Palatino Linotype" panose="02040502050505030304"/>
            </a:endParaRPr>
          </a:p>
        </p:txBody>
      </p:sp>
      <p:pic>
        <p:nvPicPr>
          <p:cNvPr id="29" name="Imagen 35">
            <a:extLst>
              <a:ext uri="{FF2B5EF4-FFF2-40B4-BE49-F238E27FC236}">
                <a16:creationId xmlns:a16="http://schemas.microsoft.com/office/drawing/2014/main" id="{902E971B-4153-44DC-9ECD-CA384007E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27" y="6096819"/>
            <a:ext cx="3249880" cy="982027"/>
          </a:xfrm>
          <a:prstGeom prst="rect">
            <a:avLst/>
          </a:prstGeom>
        </p:spPr>
      </p:pic>
      <p:sp>
        <p:nvSpPr>
          <p:cNvPr id="30" name="CuadroTexto 34">
            <a:extLst>
              <a:ext uri="{FF2B5EF4-FFF2-40B4-BE49-F238E27FC236}">
                <a16:creationId xmlns:a16="http://schemas.microsoft.com/office/drawing/2014/main" id="{4E8713DC-CA7C-408A-A07A-73903556C207}"/>
              </a:ext>
            </a:extLst>
          </p:cNvPr>
          <p:cNvSpPr txBox="1"/>
          <p:nvPr/>
        </p:nvSpPr>
        <p:spPr>
          <a:xfrm>
            <a:off x="4444500" y="5091932"/>
            <a:ext cx="3293340" cy="120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/>
            <a:r>
              <a:rPr lang="es-CO" sz="3600" b="1" kern="0">
                <a:solidFill>
                  <a:srgbClr val="0070C0"/>
                </a:solidFill>
                <a:latin typeface="Century Gothic" panose="020B0502020202020204" pitchFamily="34" charset="0"/>
              </a:rPr>
              <a:t>Modelo Comercial</a:t>
            </a:r>
          </a:p>
        </p:txBody>
      </p:sp>
      <p:sp>
        <p:nvSpPr>
          <p:cNvPr id="31" name="Arrow: Curved Down 1">
            <a:extLst>
              <a:ext uri="{FF2B5EF4-FFF2-40B4-BE49-F238E27FC236}">
                <a16:creationId xmlns:a16="http://schemas.microsoft.com/office/drawing/2014/main" id="{6C1FF6D0-A4BF-46DE-A514-027CF628C75F}"/>
              </a:ext>
            </a:extLst>
          </p:cNvPr>
          <p:cNvSpPr/>
          <p:nvPr/>
        </p:nvSpPr>
        <p:spPr>
          <a:xfrm>
            <a:off x="3304381" y="2934799"/>
            <a:ext cx="5766927" cy="1985223"/>
          </a:xfrm>
          <a:prstGeom prst="curved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es-SV">
              <a:solidFill>
                <a:srgbClr val="0070C0"/>
              </a:solidFill>
              <a:latin typeface="Palatino Linotype" panose="02040502050505030304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A6F572D-DC9E-461B-845D-90DA0D102C7E}"/>
              </a:ext>
            </a:extLst>
          </p:cNvPr>
          <p:cNvGrpSpPr/>
          <p:nvPr/>
        </p:nvGrpSpPr>
        <p:grpSpPr>
          <a:xfrm>
            <a:off x="-116787" y="239594"/>
            <a:ext cx="12413775" cy="4066960"/>
            <a:chOff x="-213469" y="331266"/>
            <a:chExt cx="12415392" cy="4067490"/>
          </a:xfrm>
        </p:grpSpPr>
        <p:pic>
          <p:nvPicPr>
            <p:cNvPr id="40" name="Graphic 14">
              <a:extLst>
                <a:ext uri="{FF2B5EF4-FFF2-40B4-BE49-F238E27FC236}">
                  <a16:creationId xmlns:a16="http://schemas.microsoft.com/office/drawing/2014/main" id="{BB7C8087-03EE-4287-8F92-0DFC1AA4D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11090" y="623039"/>
              <a:ext cx="1592177" cy="1592177"/>
            </a:xfrm>
            <a:prstGeom prst="rect">
              <a:avLst/>
            </a:prstGeom>
          </p:spPr>
        </p:pic>
        <p:pic>
          <p:nvPicPr>
            <p:cNvPr id="41" name="Graphic 27">
              <a:extLst>
                <a:ext uri="{FF2B5EF4-FFF2-40B4-BE49-F238E27FC236}">
                  <a16:creationId xmlns:a16="http://schemas.microsoft.com/office/drawing/2014/main" id="{018BC537-500E-4ED7-8D67-421CEDCC6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13469" y="2827375"/>
              <a:ext cx="1571381" cy="1571381"/>
            </a:xfrm>
            <a:prstGeom prst="rect">
              <a:avLst/>
            </a:prstGeom>
          </p:spPr>
        </p:pic>
        <p:pic>
          <p:nvPicPr>
            <p:cNvPr id="42" name="Graphic 29">
              <a:extLst>
                <a:ext uri="{FF2B5EF4-FFF2-40B4-BE49-F238E27FC236}">
                  <a16:creationId xmlns:a16="http://schemas.microsoft.com/office/drawing/2014/main" id="{A7FA3510-5CB7-41DB-9980-A4C197348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54329" y="331266"/>
              <a:ext cx="1677835" cy="1677835"/>
            </a:xfrm>
            <a:prstGeom prst="rect">
              <a:avLst/>
            </a:prstGeom>
          </p:spPr>
        </p:pic>
        <p:pic>
          <p:nvPicPr>
            <p:cNvPr id="43" name="Graphic 32">
              <a:extLst>
                <a:ext uri="{FF2B5EF4-FFF2-40B4-BE49-F238E27FC236}">
                  <a16:creationId xmlns:a16="http://schemas.microsoft.com/office/drawing/2014/main" id="{61BCB613-75D3-4B95-AE00-216EAFF96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846175" y="2803639"/>
              <a:ext cx="1355748" cy="1355748"/>
            </a:xfrm>
            <a:prstGeom prst="rect">
              <a:avLst/>
            </a:prstGeom>
          </p:spPr>
        </p:pic>
      </p:grpSp>
      <p:sp>
        <p:nvSpPr>
          <p:cNvPr id="44" name="Marcador de texto 2">
            <a:extLst>
              <a:ext uri="{FF2B5EF4-FFF2-40B4-BE49-F238E27FC236}">
                <a16:creationId xmlns:a16="http://schemas.microsoft.com/office/drawing/2014/main" id="{C24CDA2C-7272-4860-804C-F9B986F6775A}"/>
              </a:ext>
            </a:extLst>
          </p:cNvPr>
          <p:cNvSpPr txBox="1">
            <a:spLocks/>
          </p:cNvSpPr>
          <p:nvPr/>
        </p:nvSpPr>
        <p:spPr>
          <a:xfrm>
            <a:off x="1886512" y="-10909"/>
            <a:ext cx="8602663" cy="623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866" indent="-342866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1pPr>
            <a:lvl2pPr marL="742876" indent="-285721" algn="l" defTabSz="91430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500" kern="1200">
                <a:solidFill>
                  <a:schemeClr val="tx1"/>
                </a:solidFill>
                <a:latin typeface="Century Gothic" pitchFamily="34" charset="0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s-419" sz="3599" b="1" dirty="0"/>
              <a:t>Modelo Ventas Increyble</a:t>
            </a:r>
            <a:endParaRPr lang="es-CO" sz="3599" b="1" dirty="0"/>
          </a:p>
        </p:txBody>
      </p:sp>
    </p:spTree>
    <p:extLst>
      <p:ext uri="{BB962C8B-B14F-4D97-AF65-F5344CB8AC3E}">
        <p14:creationId xmlns:p14="http://schemas.microsoft.com/office/powerpoint/2010/main" val="33913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">
            <a:extLst>
              <a:ext uri="{FF2B5EF4-FFF2-40B4-BE49-F238E27FC236}">
                <a16:creationId xmlns:a16="http://schemas.microsoft.com/office/drawing/2014/main" id="{573C6E95-31A9-44ED-8128-48B70D55EBE7}"/>
              </a:ext>
            </a:extLst>
          </p:cNvPr>
          <p:cNvSpPr txBox="1">
            <a:spLocks/>
          </p:cNvSpPr>
          <p:nvPr/>
        </p:nvSpPr>
        <p:spPr>
          <a:xfrm>
            <a:off x="458513" y="81172"/>
            <a:ext cx="12193588" cy="82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MODELO VENTA CRUZADA</a:t>
            </a:r>
          </a:p>
        </p:txBody>
      </p:sp>
      <p:sp>
        <p:nvSpPr>
          <p:cNvPr id="17" name="Freeform 16"/>
          <p:cNvSpPr/>
          <p:nvPr/>
        </p:nvSpPr>
        <p:spPr>
          <a:xfrm>
            <a:off x="4200310" y="1630367"/>
            <a:ext cx="3959607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5016371" y="2396846"/>
            <a:ext cx="1010511" cy="1010511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rgbClr val="4A4A4A"/>
                </a:solidFill>
              </a:rPr>
              <a:t>B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6466741" y="5381856"/>
            <a:ext cx="1020616" cy="1020616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rgbClr val="4A4A4A"/>
                </a:solidFill>
              </a:rPr>
              <a:t>D</a:t>
            </a: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7066240" y="1700298"/>
            <a:ext cx="869042" cy="869042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rgbClr val="4A4A4A"/>
                </a:solidFill>
              </a:rPr>
              <a:t>A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6579209" y="3185039"/>
            <a:ext cx="1482047" cy="1384995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endParaRPr lang="en-US" sz="2800" b="1" dirty="0">
              <a:solidFill>
                <a:srgbClr val="4A4A4A"/>
              </a:solidFill>
            </a:endParaRPr>
          </a:p>
          <a:p>
            <a:pPr algn="ctr"/>
            <a:r>
              <a:rPr lang="es-CO" sz="1100" b="1" dirty="0">
                <a:solidFill>
                  <a:schemeClr val="tx1"/>
                </a:solidFill>
                <a:latin typeface="+mj-lt"/>
              </a:rPr>
              <a:t>Modelo Venta Cruzada Claro 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312769" y="4248328"/>
            <a:ext cx="1341387" cy="1341387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rgbClr val="4A4A4A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21846" y="749512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 rot="10800000" flipH="1" flipV="1">
            <a:off x="7651663" y="1379019"/>
            <a:ext cx="3332483" cy="504451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7204990" y="3429000"/>
            <a:ext cx="417514" cy="375922"/>
            <a:chOff x="963117" y="2692621"/>
            <a:chExt cx="4425548" cy="3984687"/>
          </a:xfrm>
          <a:solidFill>
            <a:schemeClr val="accent3"/>
          </a:solidFill>
        </p:grpSpPr>
        <p:sp>
          <p:nvSpPr>
            <p:cNvPr id="25" name="8-Point Star 18"/>
            <p:cNvSpPr/>
            <p:nvPr/>
          </p:nvSpPr>
          <p:spPr>
            <a:xfrm rot="20400000" flipH="1">
              <a:off x="963117" y="2692621"/>
              <a:ext cx="1641601" cy="1641601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  <p:sp>
          <p:nvSpPr>
            <p:cNvPr id="26" name="8-Point Star 6"/>
            <p:cNvSpPr>
              <a:spLocks noChangeAspect="1"/>
            </p:cNvSpPr>
            <p:nvPr/>
          </p:nvSpPr>
          <p:spPr>
            <a:xfrm rot="19677729" flipH="1">
              <a:off x="3350275" y="2975586"/>
              <a:ext cx="2038390" cy="2038390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  <p:sp>
          <p:nvSpPr>
            <p:cNvPr id="27" name="8-Point Star 18"/>
            <p:cNvSpPr/>
            <p:nvPr/>
          </p:nvSpPr>
          <p:spPr>
            <a:xfrm rot="20632775" flipH="1">
              <a:off x="1334893" y="4120972"/>
              <a:ext cx="2556344" cy="255633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54974" y="1278565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 flipH="1">
            <a:off x="903264" y="1888434"/>
            <a:ext cx="4329940" cy="756927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5645" y="3540769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 32"/>
          <p:cNvSpPr/>
          <p:nvPr/>
        </p:nvSpPr>
        <p:spPr>
          <a:xfrm flipH="1">
            <a:off x="828845" y="4171741"/>
            <a:ext cx="3959607" cy="444500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00747" y="4348446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55">
            <a:extLst>
              <a:ext uri="{FF2B5EF4-FFF2-40B4-BE49-F238E27FC236}">
                <a16:creationId xmlns:a16="http://schemas.microsoft.com/office/drawing/2014/main" id="{DC8E81E1-D07C-4EFC-83D9-49B9EA7FBBD0}"/>
              </a:ext>
            </a:extLst>
          </p:cNvPr>
          <p:cNvSpPr/>
          <p:nvPr/>
        </p:nvSpPr>
        <p:spPr>
          <a:xfrm>
            <a:off x="8542891" y="876092"/>
            <a:ext cx="2570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Saludar con Alegría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998300-7F1F-4D04-8E1A-21E708643643}"/>
              </a:ext>
            </a:extLst>
          </p:cNvPr>
          <p:cNvSpPr/>
          <p:nvPr/>
        </p:nvSpPr>
        <p:spPr>
          <a:xfrm>
            <a:off x="1376081" y="1448839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Atender el Requerimiento</a:t>
            </a:r>
          </a:p>
        </p:txBody>
      </p:sp>
      <p:sp>
        <p:nvSpPr>
          <p:cNvPr id="41" name="Rectangle 81">
            <a:extLst>
              <a:ext uri="{FF2B5EF4-FFF2-40B4-BE49-F238E27FC236}">
                <a16:creationId xmlns:a16="http://schemas.microsoft.com/office/drawing/2014/main" id="{8316AFAF-9306-4E99-A7B7-C28F922C781D}"/>
              </a:ext>
            </a:extLst>
          </p:cNvPr>
          <p:cNvSpPr/>
          <p:nvPr/>
        </p:nvSpPr>
        <p:spPr>
          <a:xfrm>
            <a:off x="1372450" y="3666572"/>
            <a:ext cx="4493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Perfilar, cerrar y hacer venta cruzada</a:t>
            </a:r>
            <a:endParaRPr lang="es-CO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43" name="Rectangle 54">
            <a:extLst>
              <a:ext uri="{FF2B5EF4-FFF2-40B4-BE49-F238E27FC236}">
                <a16:creationId xmlns:a16="http://schemas.microsoft.com/office/drawing/2014/main" id="{41A45012-0C25-46C7-82B4-43B6248474EC}"/>
              </a:ext>
            </a:extLst>
          </p:cNvPr>
          <p:cNvSpPr/>
          <p:nvPr/>
        </p:nvSpPr>
        <p:spPr>
          <a:xfrm>
            <a:off x="8054567" y="1549181"/>
            <a:ext cx="21295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Amabilidad.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Tono de Voz Alto.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Personalizar la llamada.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Generar Empatía.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Sonreír.  </a:t>
            </a:r>
          </a:p>
        </p:txBody>
      </p:sp>
      <p:sp>
        <p:nvSpPr>
          <p:cNvPr id="44" name="Rectangle 59">
            <a:extLst>
              <a:ext uri="{FF2B5EF4-FFF2-40B4-BE49-F238E27FC236}">
                <a16:creationId xmlns:a16="http://schemas.microsoft.com/office/drawing/2014/main" id="{1055A6E8-6742-4909-ACEC-7E6275ACAB98}"/>
              </a:ext>
            </a:extLst>
          </p:cNvPr>
          <p:cNvSpPr/>
          <p:nvPr/>
        </p:nvSpPr>
        <p:spPr>
          <a:xfrm>
            <a:off x="1427544" y="2016644"/>
            <a:ext cx="29366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Indagar motivo de la llamada.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Implicarse en la solución.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Conversar con el cliente. </a:t>
            </a:r>
          </a:p>
        </p:txBody>
      </p:sp>
      <p:sp>
        <p:nvSpPr>
          <p:cNvPr id="45" name="Rectangle 80">
            <a:extLst>
              <a:ext uri="{FF2B5EF4-FFF2-40B4-BE49-F238E27FC236}">
                <a16:creationId xmlns:a16="http://schemas.microsoft.com/office/drawing/2014/main" id="{4CB4D782-E5E1-449A-8B4F-9A20E81CA2F4}"/>
              </a:ext>
            </a:extLst>
          </p:cNvPr>
          <p:cNvSpPr/>
          <p:nvPr/>
        </p:nvSpPr>
        <p:spPr>
          <a:xfrm>
            <a:off x="1407596" y="4258928"/>
            <a:ext cx="26702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Perfilar el cliente.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Ofrecerle 3 opciones.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Beneficios.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Manejo de Objeciones.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Cierre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Ofrecer productos de Hogar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entury Gothic" panose="020B0502020202020204" pitchFamily="34" charset="0"/>
                <a:cs typeface="Arial" pitchFamily="34" charset="0"/>
              </a:rPr>
              <a:t>Transferir el cliente al cerrador de Hogar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47" name="Rectangle 85">
            <a:extLst>
              <a:ext uri="{FF2B5EF4-FFF2-40B4-BE49-F238E27FC236}">
                <a16:creationId xmlns:a16="http://schemas.microsoft.com/office/drawing/2014/main" id="{272B7317-A7B7-4A8D-899B-EECC14713F21}"/>
              </a:ext>
            </a:extLst>
          </p:cNvPr>
          <p:cNvSpPr/>
          <p:nvPr/>
        </p:nvSpPr>
        <p:spPr>
          <a:xfrm>
            <a:off x="7871446" y="4943714"/>
            <a:ext cx="21295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Dar las gracias al cliente.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Invitar al cliente a que califique el servicio.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Sonreír.</a:t>
            </a:r>
          </a:p>
        </p:txBody>
      </p:sp>
      <p:sp>
        <p:nvSpPr>
          <p:cNvPr id="48" name="Freeform 22">
            <a:extLst>
              <a:ext uri="{FF2B5EF4-FFF2-40B4-BE49-F238E27FC236}">
                <a16:creationId xmlns:a16="http://schemas.microsoft.com/office/drawing/2014/main" id="{870D4515-1E54-42B0-BBF5-F624B873BBE5}"/>
              </a:ext>
            </a:extLst>
          </p:cNvPr>
          <p:cNvSpPr/>
          <p:nvPr/>
        </p:nvSpPr>
        <p:spPr>
          <a:xfrm rot="10800000" flipH="1" flipV="1">
            <a:off x="7300837" y="4931358"/>
            <a:ext cx="3775438" cy="794086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9" name="Rectangle 86">
            <a:extLst>
              <a:ext uri="{FF2B5EF4-FFF2-40B4-BE49-F238E27FC236}">
                <a16:creationId xmlns:a16="http://schemas.microsoft.com/office/drawing/2014/main" id="{EA4BAEF0-103D-4CA3-A0E3-41C2D9569E2D}"/>
              </a:ext>
            </a:extLst>
          </p:cNvPr>
          <p:cNvSpPr/>
          <p:nvPr/>
        </p:nvSpPr>
        <p:spPr>
          <a:xfrm>
            <a:off x="8483067" y="4483349"/>
            <a:ext cx="2876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Amable Despedida </a:t>
            </a:r>
          </a:p>
        </p:txBody>
      </p:sp>
      <p:pic>
        <p:nvPicPr>
          <p:cNvPr id="1026" name="Picture 2" descr="Resultado de imagen para claro logo">
            <a:extLst>
              <a:ext uri="{FF2B5EF4-FFF2-40B4-BE49-F238E27FC236}">
                <a16:creationId xmlns:a16="http://schemas.microsoft.com/office/drawing/2014/main" id="{8D130BF2-081A-432F-8888-A78CF4D02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7" y="22797"/>
            <a:ext cx="1596963" cy="81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1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">
            <a:extLst>
              <a:ext uri="{FF2B5EF4-FFF2-40B4-BE49-F238E27FC236}">
                <a16:creationId xmlns:a16="http://schemas.microsoft.com/office/drawing/2014/main" id="{573C6E95-31A9-44ED-8128-48B70D55EBE7}"/>
              </a:ext>
            </a:extLst>
          </p:cNvPr>
          <p:cNvSpPr txBox="1">
            <a:spLocks/>
          </p:cNvSpPr>
          <p:nvPr/>
        </p:nvSpPr>
        <p:spPr>
          <a:xfrm>
            <a:off x="458513" y="81172"/>
            <a:ext cx="12193588" cy="825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MODELO VENTA CRUZADA</a:t>
            </a:r>
          </a:p>
        </p:txBody>
      </p:sp>
      <p:sp>
        <p:nvSpPr>
          <p:cNvPr id="17" name="Freeform 16"/>
          <p:cNvSpPr/>
          <p:nvPr/>
        </p:nvSpPr>
        <p:spPr>
          <a:xfrm>
            <a:off x="4143609" y="1615994"/>
            <a:ext cx="3797178" cy="4839577"/>
          </a:xfrm>
          <a:custGeom>
            <a:avLst/>
            <a:gdLst>
              <a:gd name="connsiteX0" fmla="*/ 3152498 w 3797178"/>
              <a:gd name="connsiteY0" fmla="*/ 0 h 4839577"/>
              <a:gd name="connsiteX1" fmla="*/ 3654853 w 3797178"/>
              <a:gd name="connsiteY1" fmla="*/ 502355 h 4839577"/>
              <a:gd name="connsiteX2" fmla="*/ 3507717 w 3797178"/>
              <a:gd name="connsiteY2" fmla="*/ 857574 h 4839577"/>
              <a:gd name="connsiteX3" fmla="*/ 3441700 w 3797178"/>
              <a:gd name="connsiteY3" fmla="*/ 912042 h 4839577"/>
              <a:gd name="connsiteX4" fmla="*/ 3375461 w 3797178"/>
              <a:gd name="connsiteY4" fmla="*/ 970265 h 4839577"/>
              <a:gd name="connsiteX5" fmla="*/ 3485077 w 3797178"/>
              <a:gd name="connsiteY5" fmla="*/ 1638448 h 4839577"/>
              <a:gd name="connsiteX6" fmla="*/ 3480650 w 3797178"/>
              <a:gd name="connsiteY6" fmla="*/ 1637990 h 4839577"/>
              <a:gd name="connsiteX7" fmla="*/ 3568135 w 3797178"/>
              <a:gd name="connsiteY7" fmla="*/ 1710171 h 4839577"/>
              <a:gd name="connsiteX8" fmla="*/ 3797178 w 3797178"/>
              <a:gd name="connsiteY8" fmla="*/ 2263130 h 4839577"/>
              <a:gd name="connsiteX9" fmla="*/ 3172777 w 3797178"/>
              <a:gd name="connsiteY9" fmla="*/ 3029245 h 4839577"/>
              <a:gd name="connsiteX10" fmla="*/ 3160774 w 3797178"/>
              <a:gd name="connsiteY10" fmla="*/ 3031077 h 4839577"/>
              <a:gd name="connsiteX11" fmla="*/ 3050716 w 3797178"/>
              <a:gd name="connsiteY11" fmla="*/ 3089584 h 4839577"/>
              <a:gd name="connsiteX12" fmla="*/ 3019939 w 3797178"/>
              <a:gd name="connsiteY12" fmla="*/ 3799829 h 4839577"/>
              <a:gd name="connsiteX13" fmla="*/ 3015386 w 3797178"/>
              <a:gd name="connsiteY13" fmla="*/ 3799109 h 4839577"/>
              <a:gd name="connsiteX14" fmla="*/ 3067857 w 3797178"/>
              <a:gd name="connsiteY14" fmla="*/ 3842402 h 4839577"/>
              <a:gd name="connsiteX15" fmla="*/ 3238945 w 3797178"/>
              <a:gd name="connsiteY15" fmla="*/ 4255445 h 4839577"/>
              <a:gd name="connsiteX16" fmla="*/ 2654813 w 3797178"/>
              <a:gd name="connsiteY16" fmla="*/ 4839577 h 4839577"/>
              <a:gd name="connsiteX17" fmla="*/ 2070681 w 3797178"/>
              <a:gd name="connsiteY17" fmla="*/ 4255445 h 4839577"/>
              <a:gd name="connsiteX18" fmla="*/ 2427443 w 3797178"/>
              <a:gd name="connsiteY18" fmla="*/ 3717217 h 4839577"/>
              <a:gd name="connsiteX19" fmla="*/ 2471404 w 3797178"/>
              <a:gd name="connsiteY19" fmla="*/ 3703571 h 4839577"/>
              <a:gd name="connsiteX20" fmla="*/ 2558516 w 3797178"/>
              <a:gd name="connsiteY20" fmla="*/ 3655875 h 4839577"/>
              <a:gd name="connsiteX21" fmla="*/ 2600839 w 3797178"/>
              <a:gd name="connsiteY21" fmla="*/ 2926704 h 4839577"/>
              <a:gd name="connsiteX22" fmla="*/ 2605827 w 3797178"/>
              <a:gd name="connsiteY22" fmla="*/ 2927601 h 4839577"/>
              <a:gd name="connsiteX23" fmla="*/ 2577951 w 3797178"/>
              <a:gd name="connsiteY23" fmla="*/ 2911579 h 4839577"/>
              <a:gd name="connsiteX24" fmla="*/ 2521257 w 3797178"/>
              <a:gd name="connsiteY24" fmla="*/ 2864802 h 4839577"/>
              <a:gd name="connsiteX25" fmla="*/ 2525433 w 3797178"/>
              <a:gd name="connsiteY25" fmla="*/ 2874317 h 4839577"/>
              <a:gd name="connsiteX26" fmla="*/ 1573602 w 3797178"/>
              <a:gd name="connsiteY26" fmla="*/ 3273231 h 4839577"/>
              <a:gd name="connsiteX27" fmla="*/ 1564266 w 3797178"/>
              <a:gd name="connsiteY27" fmla="*/ 3328933 h 4839577"/>
              <a:gd name="connsiteX28" fmla="*/ 1562257 w 3797178"/>
              <a:gd name="connsiteY28" fmla="*/ 3368727 h 4839577"/>
              <a:gd name="connsiteX29" fmla="*/ 783150 w 3797178"/>
              <a:gd name="connsiteY29" fmla="*/ 4071804 h 4839577"/>
              <a:gd name="connsiteX30" fmla="*/ 0 w 3797178"/>
              <a:gd name="connsiteY30" fmla="*/ 3288654 h 4839577"/>
              <a:gd name="connsiteX31" fmla="*/ 783150 w 3797178"/>
              <a:gd name="connsiteY31" fmla="*/ 2505504 h 4839577"/>
              <a:gd name="connsiteX32" fmla="*/ 1221017 w 3797178"/>
              <a:gd name="connsiteY32" fmla="*/ 2639254 h 4839577"/>
              <a:gd name="connsiteX33" fmla="*/ 1235975 w 3797178"/>
              <a:gd name="connsiteY33" fmla="*/ 2651596 h 4839577"/>
              <a:gd name="connsiteX34" fmla="*/ 1290702 w 3797178"/>
              <a:gd name="connsiteY34" fmla="*/ 2684225 h 4839577"/>
              <a:gd name="connsiteX35" fmla="*/ 2234920 w 3797178"/>
              <a:gd name="connsiteY35" fmla="*/ 2212329 h 4839577"/>
              <a:gd name="connsiteX36" fmla="*/ 2235655 w 3797178"/>
              <a:gd name="connsiteY36" fmla="*/ 2214003 h 4839577"/>
              <a:gd name="connsiteX37" fmla="*/ 2237212 w 3797178"/>
              <a:gd name="connsiteY37" fmla="*/ 2183175 h 4839577"/>
              <a:gd name="connsiteX38" fmla="*/ 2242263 w 3797178"/>
              <a:gd name="connsiteY38" fmla="*/ 2150078 h 4839577"/>
              <a:gd name="connsiteX39" fmla="*/ 2242064 w 3797178"/>
              <a:gd name="connsiteY39" fmla="*/ 2150417 h 4839577"/>
              <a:gd name="connsiteX40" fmla="*/ 1672918 w 3797178"/>
              <a:gd name="connsiteY40" fmla="*/ 1755901 h 4839577"/>
              <a:gd name="connsiteX41" fmla="*/ 1569419 w 3797178"/>
              <a:gd name="connsiteY41" fmla="*/ 1798709 h 4839577"/>
              <a:gd name="connsiteX42" fmla="*/ 1548685 w 3797178"/>
              <a:gd name="connsiteY42" fmla="*/ 1809963 h 4839577"/>
              <a:gd name="connsiteX43" fmla="*/ 1321315 w 3797178"/>
              <a:gd name="connsiteY43" fmla="*/ 1855867 h 4839577"/>
              <a:gd name="connsiteX44" fmla="*/ 737183 w 3797178"/>
              <a:gd name="connsiteY44" fmla="*/ 1271735 h 4839577"/>
              <a:gd name="connsiteX45" fmla="*/ 1321315 w 3797178"/>
              <a:gd name="connsiteY45" fmla="*/ 687603 h 4839577"/>
              <a:gd name="connsiteX46" fmla="*/ 1893580 w 3797178"/>
              <a:gd name="connsiteY46" fmla="*/ 1154012 h 4839577"/>
              <a:gd name="connsiteX47" fmla="*/ 1902756 w 3797178"/>
              <a:gd name="connsiteY47" fmla="*/ 1245040 h 4839577"/>
              <a:gd name="connsiteX48" fmla="*/ 1903927 w 3797178"/>
              <a:gd name="connsiteY48" fmla="*/ 1243160 h 4839577"/>
              <a:gd name="connsiteX49" fmla="*/ 2542102 w 3797178"/>
              <a:gd name="connsiteY49" fmla="*/ 1638448 h 4839577"/>
              <a:gd name="connsiteX50" fmla="*/ 2535507 w 3797178"/>
              <a:gd name="connsiteY50" fmla="*/ 1649701 h 4839577"/>
              <a:gd name="connsiteX51" fmla="*/ 2577951 w 3797178"/>
              <a:gd name="connsiteY51" fmla="*/ 1614682 h 4839577"/>
              <a:gd name="connsiteX52" fmla="*/ 2686513 w 3797178"/>
              <a:gd name="connsiteY52" fmla="*/ 1555756 h 4839577"/>
              <a:gd name="connsiteX53" fmla="*/ 2680214 w 3797178"/>
              <a:gd name="connsiteY53" fmla="*/ 1555104 h 4839577"/>
              <a:gd name="connsiteX54" fmla="*/ 2867901 w 3797178"/>
              <a:gd name="connsiteY54" fmla="*/ 951839 h 4839577"/>
              <a:gd name="connsiteX55" fmla="*/ 2802586 w 3797178"/>
              <a:gd name="connsiteY55" fmla="*/ 861952 h 4839577"/>
              <a:gd name="connsiteX56" fmla="*/ 2797280 w 3797178"/>
              <a:gd name="connsiteY56" fmla="*/ 857574 h 4839577"/>
              <a:gd name="connsiteX57" fmla="*/ 2650143 w 3797178"/>
              <a:gd name="connsiteY57" fmla="*/ 502355 h 4839577"/>
              <a:gd name="connsiteX58" fmla="*/ 3152498 w 3797178"/>
              <a:gd name="connsiteY58" fmla="*/ 0 h 483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97178" h="4839577">
                <a:moveTo>
                  <a:pt x="3152498" y="0"/>
                </a:moveTo>
                <a:cubicBezTo>
                  <a:pt x="3429941" y="0"/>
                  <a:pt x="3654853" y="224912"/>
                  <a:pt x="3654853" y="502355"/>
                </a:cubicBezTo>
                <a:cubicBezTo>
                  <a:pt x="3654853" y="641077"/>
                  <a:pt x="3598625" y="766666"/>
                  <a:pt x="3507717" y="857574"/>
                </a:cubicBezTo>
                <a:lnTo>
                  <a:pt x="3441700" y="912042"/>
                </a:lnTo>
                <a:lnTo>
                  <a:pt x="3375461" y="970265"/>
                </a:lnTo>
                <a:cubicBezTo>
                  <a:pt x="3225583" y="1136475"/>
                  <a:pt x="3203098" y="1429394"/>
                  <a:pt x="3485077" y="1638448"/>
                </a:cubicBezTo>
                <a:lnTo>
                  <a:pt x="3480650" y="1637990"/>
                </a:lnTo>
                <a:lnTo>
                  <a:pt x="3568135" y="1710171"/>
                </a:lnTo>
                <a:cubicBezTo>
                  <a:pt x="3709649" y="1851686"/>
                  <a:pt x="3797178" y="2047186"/>
                  <a:pt x="3797178" y="2263130"/>
                </a:cubicBezTo>
                <a:cubicBezTo>
                  <a:pt x="3797178" y="2641032"/>
                  <a:pt x="3529122" y="2956326"/>
                  <a:pt x="3172777" y="3029245"/>
                </a:cubicBezTo>
                <a:lnTo>
                  <a:pt x="3160774" y="3031077"/>
                </a:lnTo>
                <a:lnTo>
                  <a:pt x="3050716" y="3089584"/>
                </a:lnTo>
                <a:cubicBezTo>
                  <a:pt x="2813779" y="3257053"/>
                  <a:pt x="2801393" y="3583136"/>
                  <a:pt x="3019939" y="3799829"/>
                </a:cubicBezTo>
                <a:lnTo>
                  <a:pt x="3015386" y="3799109"/>
                </a:lnTo>
                <a:lnTo>
                  <a:pt x="3067857" y="3842402"/>
                </a:lnTo>
                <a:cubicBezTo>
                  <a:pt x="3173564" y="3948109"/>
                  <a:pt x="3238945" y="4094142"/>
                  <a:pt x="3238945" y="4255445"/>
                </a:cubicBezTo>
                <a:cubicBezTo>
                  <a:pt x="3238945" y="4578052"/>
                  <a:pt x="2977420" y="4839577"/>
                  <a:pt x="2654813" y="4839577"/>
                </a:cubicBezTo>
                <a:cubicBezTo>
                  <a:pt x="2332206" y="4839577"/>
                  <a:pt x="2070681" y="4578052"/>
                  <a:pt x="2070681" y="4255445"/>
                </a:cubicBezTo>
                <a:cubicBezTo>
                  <a:pt x="2070681" y="4013490"/>
                  <a:pt x="2217789" y="3805893"/>
                  <a:pt x="2427443" y="3717217"/>
                </a:cubicBezTo>
                <a:lnTo>
                  <a:pt x="2471404" y="3703571"/>
                </a:lnTo>
                <a:lnTo>
                  <a:pt x="2558516" y="3655875"/>
                </a:lnTo>
                <a:cubicBezTo>
                  <a:pt x="2776208" y="3499114"/>
                  <a:pt x="2864761" y="3158214"/>
                  <a:pt x="2600839" y="2926704"/>
                </a:cubicBezTo>
                <a:lnTo>
                  <a:pt x="2605827" y="2927601"/>
                </a:lnTo>
                <a:lnTo>
                  <a:pt x="2577951" y="2911579"/>
                </a:lnTo>
                <a:lnTo>
                  <a:pt x="2521257" y="2864802"/>
                </a:lnTo>
                <a:lnTo>
                  <a:pt x="2525433" y="2874317"/>
                </a:lnTo>
                <a:cubicBezTo>
                  <a:pt x="2160804" y="2636192"/>
                  <a:pt x="1674788" y="2841760"/>
                  <a:pt x="1573602" y="3273231"/>
                </a:cubicBezTo>
                <a:lnTo>
                  <a:pt x="1564266" y="3328933"/>
                </a:lnTo>
                <a:lnTo>
                  <a:pt x="1562257" y="3368727"/>
                </a:lnTo>
                <a:cubicBezTo>
                  <a:pt x="1522151" y="3763635"/>
                  <a:pt x="1188639" y="4071804"/>
                  <a:pt x="783150" y="4071804"/>
                </a:cubicBezTo>
                <a:cubicBezTo>
                  <a:pt x="350628" y="4071804"/>
                  <a:pt x="0" y="3721176"/>
                  <a:pt x="0" y="3288654"/>
                </a:cubicBezTo>
                <a:cubicBezTo>
                  <a:pt x="0" y="2856132"/>
                  <a:pt x="350628" y="2505504"/>
                  <a:pt x="783150" y="2505504"/>
                </a:cubicBezTo>
                <a:cubicBezTo>
                  <a:pt x="945346" y="2505504"/>
                  <a:pt x="1096025" y="2554811"/>
                  <a:pt x="1221017" y="2639254"/>
                </a:cubicBezTo>
                <a:lnTo>
                  <a:pt x="1235975" y="2651596"/>
                </a:lnTo>
                <a:lnTo>
                  <a:pt x="1290702" y="2684225"/>
                </a:lnTo>
                <a:cubicBezTo>
                  <a:pt x="1662211" y="2878011"/>
                  <a:pt x="2151577" y="2732484"/>
                  <a:pt x="2234920" y="2212329"/>
                </a:cubicBezTo>
                <a:lnTo>
                  <a:pt x="2235655" y="2214003"/>
                </a:lnTo>
                <a:lnTo>
                  <a:pt x="2237212" y="2183175"/>
                </a:lnTo>
                <a:lnTo>
                  <a:pt x="2242263" y="2150078"/>
                </a:lnTo>
                <a:lnTo>
                  <a:pt x="2242064" y="2150417"/>
                </a:lnTo>
                <a:cubicBezTo>
                  <a:pt x="2220534" y="1828849"/>
                  <a:pt x="1951057" y="1675011"/>
                  <a:pt x="1672918" y="1755901"/>
                </a:cubicBezTo>
                <a:lnTo>
                  <a:pt x="1569419" y="1798709"/>
                </a:lnTo>
                <a:lnTo>
                  <a:pt x="1548685" y="1809963"/>
                </a:lnTo>
                <a:cubicBezTo>
                  <a:pt x="1478801" y="1839522"/>
                  <a:pt x="1401967" y="1855867"/>
                  <a:pt x="1321315" y="1855867"/>
                </a:cubicBezTo>
                <a:cubicBezTo>
                  <a:pt x="998708" y="1855867"/>
                  <a:pt x="737183" y="1594342"/>
                  <a:pt x="737183" y="1271735"/>
                </a:cubicBezTo>
                <a:cubicBezTo>
                  <a:pt x="737183" y="949128"/>
                  <a:pt x="998708" y="687603"/>
                  <a:pt x="1321315" y="687603"/>
                </a:cubicBezTo>
                <a:cubicBezTo>
                  <a:pt x="1603596" y="687603"/>
                  <a:pt x="1839112" y="887833"/>
                  <a:pt x="1893580" y="1154012"/>
                </a:cubicBezTo>
                <a:lnTo>
                  <a:pt x="1902756" y="1245040"/>
                </a:lnTo>
                <a:lnTo>
                  <a:pt x="1903927" y="1243160"/>
                </a:lnTo>
                <a:cubicBezTo>
                  <a:pt x="1904720" y="1553517"/>
                  <a:pt x="2246034" y="1782910"/>
                  <a:pt x="2542102" y="1638448"/>
                </a:cubicBezTo>
                <a:lnTo>
                  <a:pt x="2535507" y="1649701"/>
                </a:lnTo>
                <a:lnTo>
                  <a:pt x="2577951" y="1614682"/>
                </a:lnTo>
                <a:lnTo>
                  <a:pt x="2686513" y="1555756"/>
                </a:lnTo>
                <a:lnTo>
                  <a:pt x="2680214" y="1555104"/>
                </a:lnTo>
                <a:cubicBezTo>
                  <a:pt x="2892047" y="1447451"/>
                  <a:pt x="2994489" y="1179363"/>
                  <a:pt x="2867901" y="951839"/>
                </a:cubicBezTo>
                <a:lnTo>
                  <a:pt x="2802586" y="861952"/>
                </a:lnTo>
                <a:lnTo>
                  <a:pt x="2797280" y="857574"/>
                </a:lnTo>
                <a:cubicBezTo>
                  <a:pt x="2706371" y="766666"/>
                  <a:pt x="2650143" y="641077"/>
                  <a:pt x="2650143" y="502355"/>
                </a:cubicBezTo>
                <a:cubicBezTo>
                  <a:pt x="2650143" y="224912"/>
                  <a:pt x="2875055" y="0"/>
                  <a:pt x="3152498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4959669" y="2382473"/>
            <a:ext cx="1010511" cy="1010511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rgbClr val="4A4A4A"/>
                </a:solidFill>
              </a:rPr>
              <a:t>B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6288114" y="5361130"/>
            <a:ext cx="1020616" cy="1020616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rgbClr val="4A4A4A"/>
                </a:solidFill>
              </a:rPr>
              <a:t>D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256067" y="4233955"/>
            <a:ext cx="1341387" cy="1341387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rgbClr val="4A4A4A"/>
                </a:solidFill>
              </a:rPr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74150" y="755031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8272" y="1264192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 flipH="1">
            <a:off x="846562" y="1874061"/>
            <a:ext cx="4329940" cy="756927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8943" y="3526396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 32"/>
          <p:cNvSpPr/>
          <p:nvPr/>
        </p:nvSpPr>
        <p:spPr>
          <a:xfrm flipH="1">
            <a:off x="772143" y="4157368"/>
            <a:ext cx="3959607" cy="444500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0" name="Rectangle 55">
            <a:extLst>
              <a:ext uri="{FF2B5EF4-FFF2-40B4-BE49-F238E27FC236}">
                <a16:creationId xmlns:a16="http://schemas.microsoft.com/office/drawing/2014/main" id="{DC8E81E1-D07C-4EFC-83D9-49B9EA7FBBD0}"/>
              </a:ext>
            </a:extLst>
          </p:cNvPr>
          <p:cNvSpPr/>
          <p:nvPr/>
        </p:nvSpPr>
        <p:spPr>
          <a:xfrm>
            <a:off x="8685212" y="866380"/>
            <a:ext cx="2570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Saludar con Alegría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998300-7F1F-4D04-8E1A-21E708643643}"/>
              </a:ext>
            </a:extLst>
          </p:cNvPr>
          <p:cNvSpPr/>
          <p:nvPr/>
        </p:nvSpPr>
        <p:spPr>
          <a:xfrm>
            <a:off x="1319379" y="1434466"/>
            <a:ext cx="3039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Atender el Requerimiento</a:t>
            </a:r>
          </a:p>
        </p:txBody>
      </p:sp>
      <p:sp>
        <p:nvSpPr>
          <p:cNvPr id="41" name="Rectangle 81">
            <a:extLst>
              <a:ext uri="{FF2B5EF4-FFF2-40B4-BE49-F238E27FC236}">
                <a16:creationId xmlns:a16="http://schemas.microsoft.com/office/drawing/2014/main" id="{8316AFAF-9306-4E99-A7B7-C28F922C781D}"/>
              </a:ext>
            </a:extLst>
          </p:cNvPr>
          <p:cNvSpPr/>
          <p:nvPr/>
        </p:nvSpPr>
        <p:spPr>
          <a:xfrm>
            <a:off x="1315748" y="3652199"/>
            <a:ext cx="3959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Perfilar y hacer venta cruzada</a:t>
            </a:r>
            <a:endParaRPr lang="es-CO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52" name="Freeform 35">
            <a:extLst>
              <a:ext uri="{FF2B5EF4-FFF2-40B4-BE49-F238E27FC236}">
                <a16:creationId xmlns:a16="http://schemas.microsoft.com/office/drawing/2014/main" id="{8BC450BD-73E0-4680-98F3-2EF8385FCAF7}"/>
              </a:ext>
            </a:extLst>
          </p:cNvPr>
          <p:cNvSpPr/>
          <p:nvPr/>
        </p:nvSpPr>
        <p:spPr>
          <a:xfrm flipH="1" flipV="1">
            <a:off x="2167529" y="5817237"/>
            <a:ext cx="4329939" cy="444500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3" name="TextBox 33">
            <a:extLst>
              <a:ext uri="{FF2B5EF4-FFF2-40B4-BE49-F238E27FC236}">
                <a16:creationId xmlns:a16="http://schemas.microsoft.com/office/drawing/2014/main" id="{FCA0F864-48E6-459D-BFD2-D3C0AECD051F}"/>
              </a:ext>
            </a:extLst>
          </p:cNvPr>
          <p:cNvSpPr txBox="1"/>
          <p:nvPr/>
        </p:nvSpPr>
        <p:spPr>
          <a:xfrm>
            <a:off x="2180159" y="5620300"/>
            <a:ext cx="743258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rgbClr val="FF6E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UY" sz="3600" b="1" dirty="0">
              <a:solidFill>
                <a:srgbClr val="FF6E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86">
            <a:extLst>
              <a:ext uri="{FF2B5EF4-FFF2-40B4-BE49-F238E27FC236}">
                <a16:creationId xmlns:a16="http://schemas.microsoft.com/office/drawing/2014/main" id="{89D40126-55D3-4FD4-AC70-699BB7D6B23C}"/>
              </a:ext>
            </a:extLst>
          </p:cNvPr>
          <p:cNvSpPr/>
          <p:nvPr/>
        </p:nvSpPr>
        <p:spPr>
          <a:xfrm>
            <a:off x="2877717" y="5746394"/>
            <a:ext cx="2876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Amable Despedida 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EB2AF9EC-A0E8-41FB-930B-814795B90194}"/>
              </a:ext>
            </a:extLst>
          </p:cNvPr>
          <p:cNvSpPr/>
          <p:nvPr/>
        </p:nvSpPr>
        <p:spPr>
          <a:xfrm>
            <a:off x="8145249" y="1536225"/>
            <a:ext cx="340901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Saludar el cliente.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Dar tu nombre.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Preguntar con quién tienes el gusto de hablar.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Preguntar al cliente cómo se encuentra el día de hoy.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Esperar a que responda y si te saluda, responder al saludo.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Preguntar en qué le puedes ayudar el día de hoy.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Objetivo: Generar conversación y romper el hielo. </a:t>
            </a:r>
          </a:p>
        </p:txBody>
      </p:sp>
      <p:sp>
        <p:nvSpPr>
          <p:cNvPr id="35" name="Oval 5">
            <a:extLst>
              <a:ext uri="{FF2B5EF4-FFF2-40B4-BE49-F238E27FC236}">
                <a16:creationId xmlns:a16="http://schemas.microsoft.com/office/drawing/2014/main" id="{BE782F30-0D1A-40A3-ACA1-CC11AB8BC417}"/>
              </a:ext>
            </a:extLst>
          </p:cNvPr>
          <p:cNvSpPr>
            <a:spLocks noChangeAspect="1"/>
          </p:cNvSpPr>
          <p:nvPr/>
        </p:nvSpPr>
        <p:spPr>
          <a:xfrm>
            <a:off x="6413514" y="3179682"/>
            <a:ext cx="1468683" cy="1372506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endParaRPr lang="en-US" sz="2800" b="1" dirty="0">
              <a:solidFill>
                <a:srgbClr val="4A4A4A"/>
              </a:solidFill>
            </a:endParaRPr>
          </a:p>
          <a:p>
            <a:pPr algn="ctr"/>
            <a:r>
              <a:rPr lang="es-CO" sz="1100" b="1" dirty="0">
                <a:solidFill>
                  <a:schemeClr val="tx1"/>
                </a:solidFill>
                <a:latin typeface="+mj-lt"/>
              </a:rPr>
              <a:t>Modelo Venta Cruzada Claro </a:t>
            </a:r>
          </a:p>
        </p:txBody>
      </p:sp>
      <p:grpSp>
        <p:nvGrpSpPr>
          <p:cNvPr id="36" name="Group 23">
            <a:extLst>
              <a:ext uri="{FF2B5EF4-FFF2-40B4-BE49-F238E27FC236}">
                <a16:creationId xmlns:a16="http://schemas.microsoft.com/office/drawing/2014/main" id="{AF38BA51-667B-46E4-BC15-293BEEEE022C}"/>
              </a:ext>
            </a:extLst>
          </p:cNvPr>
          <p:cNvGrpSpPr>
            <a:grpSpLocks noChangeAspect="1"/>
          </p:cNvGrpSpPr>
          <p:nvPr/>
        </p:nvGrpSpPr>
        <p:grpSpPr>
          <a:xfrm>
            <a:off x="6957119" y="3429000"/>
            <a:ext cx="417514" cy="375922"/>
            <a:chOff x="963117" y="2692621"/>
            <a:chExt cx="4425548" cy="3984687"/>
          </a:xfrm>
          <a:solidFill>
            <a:schemeClr val="accent3"/>
          </a:solidFill>
        </p:grpSpPr>
        <p:sp>
          <p:nvSpPr>
            <p:cNvPr id="37" name="8-Point Star 18">
              <a:extLst>
                <a:ext uri="{FF2B5EF4-FFF2-40B4-BE49-F238E27FC236}">
                  <a16:creationId xmlns:a16="http://schemas.microsoft.com/office/drawing/2014/main" id="{F2FCA10F-8F84-467D-B6B5-4F4A2D2C380E}"/>
                </a:ext>
              </a:extLst>
            </p:cNvPr>
            <p:cNvSpPr/>
            <p:nvPr/>
          </p:nvSpPr>
          <p:spPr>
            <a:xfrm rot="20400000" flipH="1">
              <a:off x="963117" y="2692621"/>
              <a:ext cx="1641601" cy="1641601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  <p:sp>
          <p:nvSpPr>
            <p:cNvPr id="38" name="8-Point Star 6">
              <a:extLst>
                <a:ext uri="{FF2B5EF4-FFF2-40B4-BE49-F238E27FC236}">
                  <a16:creationId xmlns:a16="http://schemas.microsoft.com/office/drawing/2014/main" id="{EC5EDA1F-3EA1-4EBF-A361-38B7406A894A}"/>
                </a:ext>
              </a:extLst>
            </p:cNvPr>
            <p:cNvSpPr>
              <a:spLocks noChangeAspect="1"/>
            </p:cNvSpPr>
            <p:nvPr/>
          </p:nvSpPr>
          <p:spPr>
            <a:xfrm rot="19677729" flipH="1">
              <a:off x="3350275" y="2975586"/>
              <a:ext cx="2038390" cy="2038390"/>
            </a:xfrm>
            <a:custGeom>
              <a:avLst/>
              <a:gdLst/>
              <a:ahLst/>
              <a:cxnLst/>
              <a:rect l="l" t="t" r="r" b="b"/>
              <a:pathLst>
                <a:path w="1874520" h="1874520">
                  <a:moveTo>
                    <a:pt x="739496" y="595923"/>
                  </a:moveTo>
                  <a:cubicBezTo>
                    <a:pt x="550981" y="705145"/>
                    <a:pt x="486701" y="946509"/>
                    <a:pt x="595923" y="1135024"/>
                  </a:cubicBezTo>
                  <a:cubicBezTo>
                    <a:pt x="705145" y="1323539"/>
                    <a:pt x="946509" y="1387819"/>
                    <a:pt x="1135024" y="1278597"/>
                  </a:cubicBezTo>
                  <a:cubicBezTo>
                    <a:pt x="1323539" y="1169375"/>
                    <a:pt x="1387819" y="928011"/>
                    <a:pt x="1278597" y="739496"/>
                  </a:cubicBezTo>
                  <a:cubicBezTo>
                    <a:pt x="1169375" y="550981"/>
                    <a:pt x="928011" y="486701"/>
                    <a:pt x="739496" y="595923"/>
                  </a:cubicBezTo>
                  <a:close/>
                  <a:moveTo>
                    <a:pt x="349309" y="212809"/>
                  </a:moveTo>
                  <a:lnTo>
                    <a:pt x="549487" y="318071"/>
                  </a:lnTo>
                  <a:cubicBezTo>
                    <a:pt x="558730" y="311181"/>
                    <a:pt x="568662" y="305287"/>
                    <a:pt x="578782" y="299598"/>
                  </a:cubicBezTo>
                  <a:cubicBezTo>
                    <a:pt x="640907" y="264673"/>
                    <a:pt x="705951" y="239798"/>
                    <a:pt x="772822" y="227822"/>
                  </a:cubicBezTo>
                  <a:lnTo>
                    <a:pt x="842125" y="4804"/>
                  </a:lnTo>
                  <a:lnTo>
                    <a:pt x="937260" y="0"/>
                  </a:lnTo>
                  <a:cubicBezTo>
                    <a:pt x="969377" y="0"/>
                    <a:pt x="1001116" y="1615"/>
                    <a:pt x="1032398" y="4804"/>
                  </a:cubicBezTo>
                  <a:lnTo>
                    <a:pt x="1101417" y="226909"/>
                  </a:lnTo>
                  <a:cubicBezTo>
                    <a:pt x="1180333" y="242653"/>
                    <a:pt x="1255615" y="273607"/>
                    <a:pt x="1322618" y="319342"/>
                  </a:cubicBezTo>
                  <a:lnTo>
                    <a:pt x="1525213" y="212810"/>
                  </a:lnTo>
                  <a:cubicBezTo>
                    <a:pt x="1578197" y="250355"/>
                    <a:pt x="1624168" y="296326"/>
                    <a:pt x="1661713" y="349310"/>
                  </a:cubicBezTo>
                  <a:lnTo>
                    <a:pt x="1556452" y="549486"/>
                  </a:lnTo>
                  <a:cubicBezTo>
                    <a:pt x="1563341" y="558729"/>
                    <a:pt x="1569235" y="568662"/>
                    <a:pt x="1574924" y="578781"/>
                  </a:cubicBezTo>
                  <a:cubicBezTo>
                    <a:pt x="1609849" y="640906"/>
                    <a:pt x="1634724" y="705951"/>
                    <a:pt x="1646701" y="772822"/>
                  </a:cubicBezTo>
                  <a:lnTo>
                    <a:pt x="1869716" y="842124"/>
                  </a:lnTo>
                  <a:lnTo>
                    <a:pt x="1874520" y="937260"/>
                  </a:lnTo>
                  <a:cubicBezTo>
                    <a:pt x="1874520" y="969377"/>
                    <a:pt x="1872905" y="1001117"/>
                    <a:pt x="1869716" y="1032399"/>
                  </a:cubicBezTo>
                  <a:lnTo>
                    <a:pt x="1647613" y="1101417"/>
                  </a:lnTo>
                  <a:cubicBezTo>
                    <a:pt x="1631869" y="1180333"/>
                    <a:pt x="1600915" y="1255615"/>
                    <a:pt x="1555180" y="1322618"/>
                  </a:cubicBezTo>
                  <a:lnTo>
                    <a:pt x="1661712" y="1525211"/>
                  </a:lnTo>
                  <a:cubicBezTo>
                    <a:pt x="1624167" y="1578195"/>
                    <a:pt x="1578196" y="1624166"/>
                    <a:pt x="1525211" y="1661712"/>
                  </a:cubicBezTo>
                  <a:lnTo>
                    <a:pt x="1325036" y="1556451"/>
                  </a:lnTo>
                  <a:cubicBezTo>
                    <a:pt x="1315793" y="1563341"/>
                    <a:pt x="1305860" y="1569235"/>
                    <a:pt x="1295741" y="1574924"/>
                  </a:cubicBezTo>
                  <a:cubicBezTo>
                    <a:pt x="1233616" y="1609849"/>
                    <a:pt x="1168571" y="1634724"/>
                    <a:pt x="1101700" y="1646700"/>
                  </a:cubicBezTo>
                  <a:lnTo>
                    <a:pt x="1032398" y="1869716"/>
                  </a:lnTo>
                  <a:lnTo>
                    <a:pt x="937260" y="1874520"/>
                  </a:lnTo>
                  <a:cubicBezTo>
                    <a:pt x="905144" y="1874520"/>
                    <a:pt x="873405" y="1872905"/>
                    <a:pt x="842124" y="1869716"/>
                  </a:cubicBezTo>
                  <a:lnTo>
                    <a:pt x="773105" y="1647612"/>
                  </a:lnTo>
                  <a:cubicBezTo>
                    <a:pt x="694189" y="1631869"/>
                    <a:pt x="618908" y="1600914"/>
                    <a:pt x="551905" y="1555180"/>
                  </a:cubicBezTo>
                  <a:lnTo>
                    <a:pt x="349310" y="1661713"/>
                  </a:lnTo>
                  <a:cubicBezTo>
                    <a:pt x="296326" y="1624168"/>
                    <a:pt x="250355" y="1578197"/>
                    <a:pt x="212810" y="1525212"/>
                  </a:cubicBezTo>
                  <a:lnTo>
                    <a:pt x="318071" y="1325035"/>
                  </a:lnTo>
                  <a:cubicBezTo>
                    <a:pt x="311181" y="1315792"/>
                    <a:pt x="305287" y="1305860"/>
                    <a:pt x="299598" y="1295740"/>
                  </a:cubicBezTo>
                  <a:cubicBezTo>
                    <a:pt x="264673" y="1233616"/>
                    <a:pt x="239799" y="1168571"/>
                    <a:pt x="227822" y="1101700"/>
                  </a:cubicBezTo>
                  <a:lnTo>
                    <a:pt x="4804" y="1032398"/>
                  </a:lnTo>
                  <a:lnTo>
                    <a:pt x="0" y="937260"/>
                  </a:lnTo>
                  <a:cubicBezTo>
                    <a:pt x="0" y="905144"/>
                    <a:pt x="1616" y="873405"/>
                    <a:pt x="4804" y="842124"/>
                  </a:cubicBezTo>
                  <a:lnTo>
                    <a:pt x="226910" y="773105"/>
                  </a:lnTo>
                  <a:cubicBezTo>
                    <a:pt x="242653" y="694189"/>
                    <a:pt x="273608" y="618908"/>
                    <a:pt x="319342" y="551905"/>
                  </a:cubicBezTo>
                  <a:lnTo>
                    <a:pt x="212809" y="349309"/>
                  </a:lnTo>
                  <a:cubicBezTo>
                    <a:pt x="250354" y="296325"/>
                    <a:pt x="296325" y="250354"/>
                    <a:pt x="349309" y="21280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  <p:sp>
          <p:nvSpPr>
            <p:cNvPr id="42" name="8-Point Star 18">
              <a:extLst>
                <a:ext uri="{FF2B5EF4-FFF2-40B4-BE49-F238E27FC236}">
                  <a16:creationId xmlns:a16="http://schemas.microsoft.com/office/drawing/2014/main" id="{66A0950A-049A-4FB1-8AF3-367C16FC9380}"/>
                </a:ext>
              </a:extLst>
            </p:cNvPr>
            <p:cNvSpPr/>
            <p:nvPr/>
          </p:nvSpPr>
          <p:spPr>
            <a:xfrm rot="20632775" flipH="1">
              <a:off x="1334893" y="4120972"/>
              <a:ext cx="2556344" cy="2556336"/>
            </a:xfrm>
            <a:custGeom>
              <a:avLst/>
              <a:gdLst/>
              <a:ahLst/>
              <a:cxnLst/>
              <a:rect l="l" t="t" r="r" b="b"/>
              <a:pathLst>
                <a:path w="3040380" h="3040380">
                  <a:moveTo>
                    <a:pt x="1520190" y="971550"/>
                  </a:moveTo>
                  <a:cubicBezTo>
                    <a:pt x="1217184" y="971550"/>
                    <a:pt x="971550" y="1217184"/>
                    <a:pt x="971550" y="1520190"/>
                  </a:cubicBezTo>
                  <a:cubicBezTo>
                    <a:pt x="971550" y="1823196"/>
                    <a:pt x="1217184" y="2068830"/>
                    <a:pt x="1520190" y="2068830"/>
                  </a:cubicBezTo>
                  <a:cubicBezTo>
                    <a:pt x="1823196" y="2068830"/>
                    <a:pt x="2068830" y="1823196"/>
                    <a:pt x="2068830" y="1520190"/>
                  </a:cubicBezTo>
                  <a:cubicBezTo>
                    <a:pt x="2068830" y="1217184"/>
                    <a:pt x="1823196" y="971550"/>
                    <a:pt x="1520190" y="971550"/>
                  </a:cubicBezTo>
                  <a:close/>
                  <a:moveTo>
                    <a:pt x="1520190" y="0"/>
                  </a:moveTo>
                  <a:cubicBezTo>
                    <a:pt x="1586792" y="0"/>
                    <a:pt x="1652393" y="4283"/>
                    <a:pt x="1716539" y="14094"/>
                  </a:cubicBezTo>
                  <a:lnTo>
                    <a:pt x="1824743" y="350145"/>
                  </a:lnTo>
                  <a:cubicBezTo>
                    <a:pt x="1933334" y="374378"/>
                    <a:pt x="2037036" y="417195"/>
                    <a:pt x="2131002" y="478094"/>
                  </a:cubicBezTo>
                  <a:lnTo>
                    <a:pt x="2446152" y="316463"/>
                  </a:lnTo>
                  <a:cubicBezTo>
                    <a:pt x="2551357" y="395501"/>
                    <a:pt x="2644879" y="489023"/>
                    <a:pt x="2723917" y="594229"/>
                  </a:cubicBezTo>
                  <a:lnTo>
                    <a:pt x="2564636" y="904796"/>
                  </a:lnTo>
                  <a:cubicBezTo>
                    <a:pt x="2569646" y="911341"/>
                    <a:pt x="2573744" y="918462"/>
                    <a:pt x="2577779" y="925640"/>
                  </a:cubicBezTo>
                  <a:cubicBezTo>
                    <a:pt x="2630072" y="1018660"/>
                    <a:pt x="2668781" y="1115626"/>
                    <a:pt x="2689512" y="1215405"/>
                  </a:cubicBezTo>
                  <a:lnTo>
                    <a:pt x="3026287" y="1323842"/>
                  </a:lnTo>
                  <a:cubicBezTo>
                    <a:pt x="3036097" y="1387988"/>
                    <a:pt x="3040380" y="1453589"/>
                    <a:pt x="3040380" y="1520190"/>
                  </a:cubicBezTo>
                  <a:cubicBezTo>
                    <a:pt x="3040380" y="1586792"/>
                    <a:pt x="3036097" y="1652393"/>
                    <a:pt x="3026287" y="1716539"/>
                  </a:cubicBezTo>
                  <a:lnTo>
                    <a:pt x="2690239" y="1824742"/>
                  </a:lnTo>
                  <a:cubicBezTo>
                    <a:pt x="2666005" y="1933335"/>
                    <a:pt x="2623188" y="2037037"/>
                    <a:pt x="2562287" y="2131005"/>
                  </a:cubicBezTo>
                  <a:lnTo>
                    <a:pt x="2723917" y="2446152"/>
                  </a:lnTo>
                  <a:cubicBezTo>
                    <a:pt x="2644879" y="2551357"/>
                    <a:pt x="2551357" y="2644879"/>
                    <a:pt x="2446151" y="2723917"/>
                  </a:cubicBezTo>
                  <a:lnTo>
                    <a:pt x="2135585" y="2564637"/>
                  </a:lnTo>
                  <a:cubicBezTo>
                    <a:pt x="2129042" y="2569647"/>
                    <a:pt x="2121921" y="2573744"/>
                    <a:pt x="2114744" y="2577779"/>
                  </a:cubicBezTo>
                  <a:cubicBezTo>
                    <a:pt x="2021723" y="2630072"/>
                    <a:pt x="1924755" y="2668781"/>
                    <a:pt x="1824976" y="2689511"/>
                  </a:cubicBezTo>
                  <a:lnTo>
                    <a:pt x="1716539" y="3026287"/>
                  </a:lnTo>
                  <a:cubicBezTo>
                    <a:pt x="1652393" y="3036097"/>
                    <a:pt x="1586792" y="3040380"/>
                    <a:pt x="1520190" y="3040380"/>
                  </a:cubicBezTo>
                  <a:cubicBezTo>
                    <a:pt x="1453589" y="3040380"/>
                    <a:pt x="1387987" y="3036097"/>
                    <a:pt x="1323841" y="3026287"/>
                  </a:cubicBezTo>
                  <a:lnTo>
                    <a:pt x="1215638" y="2690237"/>
                  </a:lnTo>
                  <a:cubicBezTo>
                    <a:pt x="1107045" y="2666005"/>
                    <a:pt x="1003344" y="2623186"/>
                    <a:pt x="909378" y="2562286"/>
                  </a:cubicBezTo>
                  <a:lnTo>
                    <a:pt x="594229" y="2723917"/>
                  </a:lnTo>
                  <a:cubicBezTo>
                    <a:pt x="489023" y="2644879"/>
                    <a:pt x="395501" y="2551357"/>
                    <a:pt x="316463" y="2446152"/>
                  </a:cubicBezTo>
                  <a:lnTo>
                    <a:pt x="475745" y="2135582"/>
                  </a:lnTo>
                  <a:cubicBezTo>
                    <a:pt x="470736" y="2129039"/>
                    <a:pt x="466639" y="2121919"/>
                    <a:pt x="462604" y="2114742"/>
                  </a:cubicBezTo>
                  <a:cubicBezTo>
                    <a:pt x="410311" y="2021723"/>
                    <a:pt x="371603" y="1924756"/>
                    <a:pt x="350872" y="1824977"/>
                  </a:cubicBezTo>
                  <a:lnTo>
                    <a:pt x="14094" y="1716539"/>
                  </a:lnTo>
                  <a:cubicBezTo>
                    <a:pt x="4283" y="1652393"/>
                    <a:pt x="0" y="1586792"/>
                    <a:pt x="0" y="1520190"/>
                  </a:cubicBezTo>
                  <a:cubicBezTo>
                    <a:pt x="0" y="1453589"/>
                    <a:pt x="4283" y="1387988"/>
                    <a:pt x="14093" y="1323841"/>
                  </a:cubicBezTo>
                  <a:lnTo>
                    <a:pt x="350147" y="1215637"/>
                  </a:lnTo>
                  <a:cubicBezTo>
                    <a:pt x="374379" y="1107046"/>
                    <a:pt x="417197" y="1003347"/>
                    <a:pt x="478096" y="909381"/>
                  </a:cubicBezTo>
                  <a:lnTo>
                    <a:pt x="316464" y="594228"/>
                  </a:lnTo>
                  <a:cubicBezTo>
                    <a:pt x="395501" y="489023"/>
                    <a:pt x="489023" y="395501"/>
                    <a:pt x="594229" y="316463"/>
                  </a:cubicBezTo>
                  <a:lnTo>
                    <a:pt x="904800" y="475746"/>
                  </a:lnTo>
                  <a:cubicBezTo>
                    <a:pt x="911343" y="470736"/>
                    <a:pt x="918463" y="466639"/>
                    <a:pt x="925641" y="462604"/>
                  </a:cubicBezTo>
                  <a:cubicBezTo>
                    <a:pt x="1018661" y="410311"/>
                    <a:pt x="1115626" y="371603"/>
                    <a:pt x="1215403" y="350873"/>
                  </a:cubicBezTo>
                  <a:lnTo>
                    <a:pt x="1323841" y="14093"/>
                  </a:lnTo>
                  <a:cubicBezTo>
                    <a:pt x="1387988" y="4283"/>
                    <a:pt x="1453589" y="0"/>
                    <a:pt x="152019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lt1"/>
                </a:solidFill>
              </a:endParaRPr>
            </a:p>
          </p:txBody>
        </p:sp>
      </p:grpSp>
      <p:pic>
        <p:nvPicPr>
          <p:cNvPr id="27" name="Picture 2" descr="Resultado de imagen para claro logo">
            <a:extLst>
              <a:ext uri="{FF2B5EF4-FFF2-40B4-BE49-F238E27FC236}">
                <a16:creationId xmlns:a16="http://schemas.microsoft.com/office/drawing/2014/main" id="{0193E301-3205-4B16-886C-55373E8A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57" y="22797"/>
            <a:ext cx="1596963" cy="81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4">
            <a:extLst>
              <a:ext uri="{FF2B5EF4-FFF2-40B4-BE49-F238E27FC236}">
                <a16:creationId xmlns:a16="http://schemas.microsoft.com/office/drawing/2014/main" id="{89A3519E-8157-49F6-A8F1-D24E06C8DCDB}"/>
              </a:ext>
            </a:extLst>
          </p:cNvPr>
          <p:cNvSpPr>
            <a:spLocks noChangeAspect="1"/>
          </p:cNvSpPr>
          <p:nvPr/>
        </p:nvSpPr>
        <p:spPr>
          <a:xfrm>
            <a:off x="6858891" y="1685926"/>
            <a:ext cx="869042" cy="86904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rIns="18288" bIns="91440"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4" name="Freeform 22">
            <a:extLst>
              <a:ext uri="{FF2B5EF4-FFF2-40B4-BE49-F238E27FC236}">
                <a16:creationId xmlns:a16="http://schemas.microsoft.com/office/drawing/2014/main" id="{C7EB8FC8-AE7F-4B8A-8DBB-890517596646}"/>
              </a:ext>
            </a:extLst>
          </p:cNvPr>
          <p:cNvSpPr/>
          <p:nvPr/>
        </p:nvSpPr>
        <p:spPr>
          <a:xfrm rot="10800000" flipH="1" flipV="1">
            <a:off x="7494737" y="1376465"/>
            <a:ext cx="3332483" cy="504451"/>
          </a:xfrm>
          <a:custGeom>
            <a:avLst/>
            <a:gdLst>
              <a:gd name="connsiteX0" fmla="*/ 0 w 2686050"/>
              <a:gd name="connsiteY0" fmla="*/ 444500 h 444500"/>
              <a:gd name="connsiteX1" fmla="*/ 444500 w 2686050"/>
              <a:gd name="connsiteY1" fmla="*/ 0 h 444500"/>
              <a:gd name="connsiteX2" fmla="*/ 2686050 w 2686050"/>
              <a:gd name="connsiteY2" fmla="*/ 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6050" h="444500">
                <a:moveTo>
                  <a:pt x="0" y="444500"/>
                </a:moveTo>
                <a:lnTo>
                  <a:pt x="444500" y="0"/>
                </a:lnTo>
                <a:lnTo>
                  <a:pt x="2686050" y="0"/>
                </a:lnTo>
              </a:path>
            </a:pathLst>
          </a:custGeom>
          <a:ln w="12700" cap="rnd">
            <a:solidFill>
              <a:srgbClr val="6D6D6D"/>
            </a:solidFill>
            <a:prstDash val="solid"/>
            <a:round/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5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neLink 2018">
  <a:themeElements>
    <a:clrScheme name="Personalizar 2">
      <a:dk1>
        <a:srgbClr val="424242"/>
      </a:dk1>
      <a:lt1>
        <a:srgbClr val="FFFFFF"/>
      </a:lt1>
      <a:dk2>
        <a:srgbClr val="FFFFFF"/>
      </a:dk2>
      <a:lt2>
        <a:srgbClr val="FFFFFF"/>
      </a:lt2>
      <a:accent1>
        <a:srgbClr val="0071BC"/>
      </a:accent1>
      <a:accent2>
        <a:srgbClr val="7CB80F"/>
      </a:accent2>
      <a:accent3>
        <a:srgbClr val="009E99"/>
      </a:accent3>
      <a:accent4>
        <a:srgbClr val="FAC100"/>
      </a:accent4>
      <a:accent5>
        <a:srgbClr val="0D2C59"/>
      </a:accent5>
      <a:accent6>
        <a:srgbClr val="9D3293"/>
      </a:accent6>
      <a:hlink>
        <a:srgbClr val="0071BC"/>
      </a:hlink>
      <a:folHlink>
        <a:srgbClr val="0D2047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solidFill>
              <a:srgbClr val="000000"/>
            </a:solidFill>
            <a:latin typeface="Century Gothic" panose="020B0502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OneLink2018" id="{FC351864-9A29-4051-9B62-C08B9FC15C24}" vid="{CDF83FC8-AECB-4AFE-9C88-B9217BBA88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18497</TotalTime>
  <Words>548</Words>
  <Application>Microsoft Office PowerPoint</Application>
  <PresentationFormat>Personalizado</PresentationFormat>
  <Paragraphs>161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Gotham Book</vt:lpstr>
      <vt:lpstr>Palatino Linotype</vt:lpstr>
      <vt:lpstr>Wingdings</vt:lpstr>
      <vt:lpstr>OneLink 2018</vt:lpstr>
      <vt:lpstr>Presentación de PowerPoint</vt:lpstr>
      <vt:lpstr>Modelo Venta Cruzada Claro  Maria Saldarriaga  Líder Regional de Innovación Comercial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Gracias!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Maria Saldarriaga Ortiz</cp:lastModifiedBy>
  <cp:revision>193</cp:revision>
  <dcterms:created xsi:type="dcterms:W3CDTF">2013-09-12T13:05:01Z</dcterms:created>
  <dcterms:modified xsi:type="dcterms:W3CDTF">2019-11-21T14:44:00Z</dcterms:modified>
</cp:coreProperties>
</file>